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92" r:id="rId2"/>
    <p:sldMasterId id="2147483752" r:id="rId3"/>
    <p:sldMasterId id="2147483854" r:id="rId4"/>
    <p:sldMasterId id="2147483864" r:id="rId5"/>
  </p:sldMasterIdLst>
  <p:notesMasterIdLst>
    <p:notesMasterId r:id="rId24"/>
  </p:notesMasterIdLst>
  <p:handoutMasterIdLst>
    <p:handoutMasterId r:id="rId25"/>
  </p:handoutMasterIdLst>
  <p:sldIdLst>
    <p:sldId id="377" r:id="rId6"/>
    <p:sldId id="392" r:id="rId7"/>
    <p:sldId id="404" r:id="rId8"/>
    <p:sldId id="405" r:id="rId9"/>
    <p:sldId id="408" r:id="rId10"/>
    <p:sldId id="409" r:id="rId11"/>
    <p:sldId id="410" r:id="rId12"/>
    <p:sldId id="446" r:id="rId13"/>
    <p:sldId id="449" r:id="rId14"/>
    <p:sldId id="448" r:id="rId15"/>
    <p:sldId id="450" r:id="rId16"/>
    <p:sldId id="456" r:id="rId17"/>
    <p:sldId id="455" r:id="rId18"/>
    <p:sldId id="452" r:id="rId19"/>
    <p:sldId id="451" r:id="rId20"/>
    <p:sldId id="453" r:id="rId21"/>
    <p:sldId id="454" r:id="rId22"/>
    <p:sldId id="362" r:id="rId23"/>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57" autoAdjust="0"/>
  </p:normalViewPr>
  <p:slideViewPr>
    <p:cSldViewPr>
      <p:cViewPr varScale="1">
        <p:scale>
          <a:sx n="100" d="100"/>
          <a:sy n="100" d="100"/>
        </p:scale>
        <p:origin x="890" y="43"/>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14.06.2017</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14.06.2017</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240653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t>6/14/2017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7" name="Header Placeholder 6"/>
          <p:cNvSpPr>
            <a:spLocks noGrp="1"/>
          </p:cNvSpPr>
          <p:nvPr>
            <p:ph type="hdr" sz="quarter" idx="13"/>
          </p:nvPr>
        </p:nvSpPr>
        <p:spPr/>
        <p:txBody>
          <a:bodyPr/>
          <a:lstStyle/>
          <a:p>
            <a:r>
              <a:rPr lang="en-US"/>
              <a:t>Build 2014</a:t>
            </a:r>
            <a:endParaRPr lang="en-US" dirty="0"/>
          </a:p>
        </p:txBody>
      </p:sp>
    </p:spTree>
    <p:extLst>
      <p:ext uri="{BB962C8B-B14F-4D97-AF65-F5344CB8AC3E}">
        <p14:creationId xmlns:p14="http://schemas.microsoft.com/office/powerpoint/2010/main" val="3884518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2983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571662"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4504940"/>
            <a:ext cx="1359932" cy="290340"/>
          </a:xfrm>
          <a:prstGeom prst="rect">
            <a:avLst/>
          </a:prstGeom>
          <a:noFill/>
          <a:ln>
            <a:noFill/>
          </a:ln>
        </p:spPr>
      </p:pic>
    </p:spTree>
    <p:extLst>
      <p:ext uri="{BB962C8B-B14F-4D97-AF65-F5344CB8AC3E}">
        <p14:creationId xmlns:p14="http://schemas.microsoft.com/office/powerpoint/2010/main" val="240257129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44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404040"/>
                    </a:gs>
                    <a:gs pos="100000">
                      <a:srgbClr val="404040"/>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7654" y="2314271"/>
            <a:ext cx="2420347" cy="515981"/>
          </a:xfrm>
          <a:prstGeom prst="rect">
            <a:avLst/>
          </a:prstGeom>
        </p:spPr>
      </p:pic>
    </p:spTree>
    <p:extLst>
      <p:ext uri="{BB962C8B-B14F-4D97-AF65-F5344CB8AC3E}">
        <p14:creationId xmlns:p14="http://schemas.microsoft.com/office/powerpoint/2010/main" val="443084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01930" y="1696859"/>
            <a:ext cx="1149349" cy="237741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8" name="Picture Placeholder 12"/>
          <p:cNvSpPr>
            <a:spLocks noGrp="1"/>
          </p:cNvSpPr>
          <p:nvPr>
            <p:ph type="pic" sz="quarter" idx="18"/>
          </p:nvPr>
        </p:nvSpPr>
        <p:spPr>
          <a:xfrm>
            <a:off x="3488803" y="1692242"/>
            <a:ext cx="2377015" cy="238665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9" name="Picture Placeholder 12"/>
          <p:cNvSpPr>
            <a:spLocks noGrp="1"/>
          </p:cNvSpPr>
          <p:nvPr>
            <p:ph type="pic" sz="quarter" idx="19"/>
          </p:nvPr>
        </p:nvSpPr>
        <p:spPr>
          <a:xfrm>
            <a:off x="6071839" y="1692827"/>
            <a:ext cx="2870233" cy="2385483"/>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176"/>
            </a:lvl1pPr>
          </a:lstStyle>
          <a:p>
            <a:r>
              <a:rPr lang="en-US"/>
              <a:t>Click icon to add picture</a:t>
            </a:r>
            <a:endParaRPr lang="en-US" dirty="0"/>
          </a:p>
        </p:txBody>
      </p:sp>
      <p:sp>
        <p:nvSpPr>
          <p:cNvPr id="10" name="Picture Placeholder 12"/>
          <p:cNvSpPr>
            <a:spLocks noGrp="1"/>
          </p:cNvSpPr>
          <p:nvPr>
            <p:ph type="pic" sz="quarter" idx="20"/>
          </p:nvPr>
        </p:nvSpPr>
        <p:spPr>
          <a:xfrm>
            <a:off x="1557303" y="1692103"/>
            <a:ext cx="1725477" cy="238692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914081" rtl="0" eaLnBrk="1" fontAlgn="base" latinLnBrk="0" hangingPunct="1">
              <a:lnSpc>
                <a:spcPct val="95000"/>
              </a:lnSpc>
              <a:spcBef>
                <a:spcPts val="0"/>
              </a:spcBef>
              <a:spcAft>
                <a:spcPts val="0"/>
              </a:spcAft>
              <a:buClr>
                <a:schemeClr val="accent1"/>
              </a:buClr>
              <a:buSzPct val="110000"/>
              <a:buFont typeface="Avenir LT Pro 45 Book" charset="0"/>
              <a:buNone/>
              <a:tabLst/>
              <a:defRPr sz="1176"/>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04287222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0107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94361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1481235"/>
            <a:ext cx="6653593" cy="1790700"/>
          </a:xfrm>
        </p:spPr>
        <p:txBody>
          <a:bodyPr anchor="ctr">
            <a:noAutofit/>
          </a:bodyPr>
          <a:lstStyle>
            <a:lvl1pPr algn="l">
              <a:defRPr sz="7199"/>
            </a:lvl1pPr>
          </a:lstStyle>
          <a:p>
            <a:r>
              <a:rPr lang="en-US" dirty="0"/>
              <a:t>Title of the talk goes here</a:t>
            </a:r>
          </a:p>
        </p:txBody>
      </p:sp>
      <p:sp>
        <p:nvSpPr>
          <p:cNvPr id="3" name="Subtitle 2"/>
          <p:cNvSpPr>
            <a:spLocks noGrp="1"/>
          </p:cNvSpPr>
          <p:nvPr>
            <p:ph type="subTitle" idx="1" hasCustomPrompt="1"/>
          </p:nvPr>
        </p:nvSpPr>
        <p:spPr>
          <a:xfrm>
            <a:off x="454632" y="3836774"/>
            <a:ext cx="6653593" cy="973094"/>
          </a:xfrm>
        </p:spPr>
        <p:txBody>
          <a:bodyPr>
            <a:noAutofit/>
          </a:bodyPr>
          <a:lstStyle>
            <a:lvl1pPr marL="0" indent="0" algn="l">
              <a:buNone/>
              <a:defRPr sz="1500">
                <a:solidFill>
                  <a:srgbClr val="00B0F0"/>
                </a:solidFill>
              </a:defRPr>
            </a:lvl1pPr>
            <a:lvl2pPr marL="342834" indent="0" algn="ctr">
              <a:buNone/>
              <a:defRPr sz="1500"/>
            </a:lvl2pPr>
            <a:lvl3pPr marL="685669" indent="0" algn="ctr">
              <a:buNone/>
              <a:defRPr sz="1350"/>
            </a:lvl3pPr>
            <a:lvl4pPr marL="1028503" indent="0" algn="ctr">
              <a:buNone/>
              <a:defRPr sz="1200"/>
            </a:lvl4pPr>
            <a:lvl5pPr marL="1371337" indent="0" algn="ctr">
              <a:buNone/>
              <a:defRPr sz="1200"/>
            </a:lvl5pPr>
            <a:lvl6pPr marL="1714171" indent="0" algn="ctr">
              <a:buNone/>
              <a:defRPr sz="1200"/>
            </a:lvl6pPr>
            <a:lvl7pPr marL="2057006" indent="0" algn="ctr">
              <a:buNone/>
              <a:defRPr sz="1200"/>
            </a:lvl7pPr>
            <a:lvl8pPr marL="2399839" indent="0" algn="ctr">
              <a:buNone/>
              <a:defRPr sz="1200"/>
            </a:lvl8pPr>
            <a:lvl9pPr marL="2742673" indent="0" algn="ctr">
              <a:buNone/>
              <a:defRPr sz="12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14825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0" y="171450"/>
            <a:ext cx="8686801" cy="647700"/>
          </a:xfrm>
        </p:spPr>
        <p:txBody>
          <a:bodyPr anchor="t" anchorCtr="0">
            <a:noAutofit/>
          </a:bodyPr>
          <a:lstStyle>
            <a:lvl1pPr>
              <a:defRPr sz="3999"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2718396470"/>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3967791"/>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38592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a:prstGeom prst="rect">
            <a:avLst/>
          </a:prstGeo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05178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7765514" y="4609179"/>
            <a:ext cx="1016722" cy="218036"/>
          </a:xfrm>
          <a:prstGeom prst="rect">
            <a:avLst/>
          </a:prstGeom>
        </p:spPr>
      </p:pic>
      <p:sp>
        <p:nvSpPr>
          <p:cNvPr id="3" name="Freeform 2"/>
          <p:cNvSpPr>
            <a:spLocks noEditPoints="1"/>
          </p:cNvSpPr>
          <p:nvPr userDrawn="1"/>
        </p:nvSpPr>
        <p:spPr bwMode="black">
          <a:xfrm>
            <a:off x="1571661" y="1818787"/>
            <a:ext cx="6000677" cy="150592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4885516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1563140"/>
            <a:ext cx="6723139" cy="1344818"/>
          </a:xfrm>
          <a:noFill/>
        </p:spPr>
        <p:txBody>
          <a:bodyPr lIns="146304" tIns="91440" rIns="146304" bIns="91440" anchor="t" anchorCtr="0"/>
          <a:lstStyle>
            <a:lvl1pPr>
              <a:defRPr sz="3971" spc="-74"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908931"/>
            <a:ext cx="5378503" cy="1344245"/>
          </a:xfrm>
          <a:noFill/>
        </p:spPr>
        <p:txBody>
          <a:bodyPr lIns="146304" tIns="109728" rIns="146304" bIns="109728">
            <a:noAutofit/>
          </a:bodyPr>
          <a:lstStyle>
            <a:lvl1pPr marL="0" indent="0">
              <a:spcBef>
                <a:spcPts val="0"/>
              </a:spcBef>
              <a:buNone/>
              <a:defRPr sz="2353"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441" y="4588967"/>
            <a:ext cx="941560" cy="201724"/>
          </a:xfrm>
          <a:prstGeom prst="rect">
            <a:avLst/>
          </a:prstGeom>
        </p:spPr>
      </p:pic>
    </p:spTree>
    <p:extLst>
      <p:ext uri="{BB962C8B-B14F-4D97-AF65-F5344CB8AC3E}">
        <p14:creationId xmlns:p14="http://schemas.microsoft.com/office/powerpoint/2010/main" val="1945290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29" y="891882"/>
            <a:ext cx="8740142" cy="1538242"/>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8090" indent="0">
              <a:buNone/>
              <a:defRPr/>
            </a:lvl3pPr>
            <a:lvl4pPr marL="336179" indent="0">
              <a:buNone/>
              <a:defRPr/>
            </a:lvl4pPr>
            <a:lvl5pPr marL="5042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87957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29" y="891883"/>
            <a:ext cx="8740142" cy="1587999"/>
          </a:xfrm>
        </p:spPr>
        <p:txBody>
          <a:bodyPr>
            <a:spAutoFit/>
          </a:bodyPr>
          <a:lstStyle>
            <a:lvl1pPr>
              <a:defRPr sz="294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00340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456809"/>
          </a:xfrm>
        </p:spPr>
        <p:txBody>
          <a:bodyPr wrap="square">
            <a:spAutoFit/>
          </a:bodyPr>
          <a:lstStyle>
            <a:lvl1pPr marL="0" indent="0">
              <a:spcBef>
                <a:spcPts val="900"/>
              </a:spcBef>
              <a:buClr>
                <a:schemeClr val="tx1"/>
              </a:buClr>
              <a:buFont typeface="Wingdings" pitchFamily="2" charset="2"/>
              <a:buNone/>
              <a:defRPr sz="2353"/>
            </a:lvl1pPr>
            <a:lvl2pPr marL="0" indent="0">
              <a:buNone/>
              <a:defRPr sz="1471"/>
            </a:lvl2pPr>
            <a:lvl3pPr marL="170424" indent="0">
              <a:buNone/>
              <a:tabLst/>
              <a:defRPr sz="1471"/>
            </a:lvl3pPr>
            <a:lvl4pPr marL="338514" indent="0">
              <a:buNone/>
              <a:defRPr/>
            </a:lvl4pPr>
            <a:lvl5pPr marL="5042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454066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2"/>
            <a:ext cx="4033911" cy="1832425"/>
          </a:xfrm>
        </p:spPr>
        <p:txBody>
          <a:bodyPr wrap="square">
            <a:spAutoFit/>
          </a:bodyPr>
          <a:lstStyle>
            <a:lvl1pPr marL="211280" indent="-211280">
              <a:spcBef>
                <a:spcPts val="900"/>
              </a:spcBef>
              <a:buClr>
                <a:schemeClr val="tx1"/>
              </a:buClr>
              <a:buFont typeface="Arial" pitchFamily="34" charset="0"/>
              <a:buChar char="•"/>
              <a:defRPr sz="2353"/>
            </a:lvl1pPr>
            <a:lvl2pPr marL="390566" indent="-171468">
              <a:defRPr sz="1765"/>
            </a:lvl2pPr>
            <a:lvl3pPr marL="514405" indent="-123838">
              <a:tabLst/>
              <a:defRPr sz="1471"/>
            </a:lvl3pPr>
            <a:lvl4pPr marL="647768" indent="-133364">
              <a:defRPr/>
            </a:lvl4pPr>
            <a:lvl5pPr marL="771607" indent="-1238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773493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952673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147007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31419"/>
            <a:ext cx="7394337" cy="795731"/>
          </a:xfrm>
          <a:noFill/>
        </p:spPr>
        <p:txBody>
          <a:bodyPr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627231" y="2770845"/>
            <a:ext cx="7395505" cy="580672"/>
          </a:xfrm>
          <a:noFill/>
        </p:spPr>
        <p:txBody>
          <a:bodyPr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757959" y="2571750"/>
            <a:ext cx="7264777"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627231" y="3155279"/>
            <a:ext cx="7395505" cy="539891"/>
          </a:xfrm>
          <a:noFill/>
        </p:spPr>
        <p:txBody>
          <a:bodyPr lIns="182880" tIns="146304" rIns="182880" bIns="146304">
            <a:spAutoFit/>
          </a:bodyPr>
          <a:lstStyle>
            <a:lvl1pPr marL="0" indent="0">
              <a:spcBef>
                <a:spcPts val="0"/>
              </a:spcBef>
              <a:buNone/>
              <a:defRPr sz="176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841117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721" y="1631419"/>
            <a:ext cx="5210351" cy="795731"/>
          </a:xfrm>
          <a:noFill/>
        </p:spPr>
        <p:txBody>
          <a:bodyPr wrap="square" tIns="91440" bIns="91440" anchor="b" anchorCtr="0">
            <a:spAutoFit/>
          </a:bodyPr>
          <a:lstStyle>
            <a:lvl1pPr>
              <a:defRPr sz="4412" spc="-74"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3746895" y="2770845"/>
            <a:ext cx="5211174" cy="580672"/>
          </a:xfrm>
          <a:noFill/>
        </p:spPr>
        <p:txBody>
          <a:bodyPr wrap="square" lIns="182880" tIns="146304" rIns="182880" bIns="146304">
            <a:spAutoFit/>
          </a:bodyPr>
          <a:lstStyle>
            <a:lvl1pPr marL="0" indent="0">
              <a:spcBef>
                <a:spcPts val="0"/>
              </a:spcBef>
              <a:buNone/>
              <a:defRPr sz="205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3877623" y="2571750"/>
            <a:ext cx="465318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9231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0" y="1203598"/>
            <a:ext cx="8016181"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1770733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490277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77261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1793826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2057" y="1679153"/>
            <a:ext cx="8330014" cy="795731"/>
          </a:xfrm>
          <a:noFill/>
        </p:spPr>
        <p:txBody>
          <a:bodyPr wrap="square" tIns="91440" bIns="91440" anchor="t" anchorCtr="0">
            <a:spAutoFit/>
          </a:bodyPr>
          <a:lstStyle>
            <a:lvl1pPr>
              <a:defRPr sz="441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87487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429699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395099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067822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7899809" y="4665352"/>
            <a:ext cx="1035418" cy="2598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67232" tIns="33616" rIns="67232" bIns="33616" numCol="1" anchor="t" anchorCtr="0" compatLnSpc="1">
            <a:prstTxWarp prst="textNoShape">
              <a:avLst/>
            </a:prstTxWarp>
          </a:bodyP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2708972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47061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1" y="1203598"/>
            <a:ext cx="4055740"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5076056" y="1203598"/>
            <a:ext cx="3816425" cy="3939902"/>
          </a:xfrm>
          <a:prstGeom prst="rect">
            <a:avLst/>
          </a:prstGeom>
        </p:spPr>
        <p:txBody>
          <a:bodyPr lIns="0" tIns="0" rIns="0" bIns="0"/>
          <a:lstStyle>
            <a:lvl1pPr marL="2736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1144190" y="4778821"/>
            <a:ext cx="378785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5076056" y="4778821"/>
            <a:ext cx="3816425"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026836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75746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181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40373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628711"/>
            <a:ext cx="8740141"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marL="0" marR="0" lvl="0" indent="0" algn="l" defTabSz="685513"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337653" y="2312739"/>
            <a:ext cx="2420347" cy="519044"/>
          </a:xfrm>
          <a:prstGeom prst="rect">
            <a:avLst/>
          </a:prstGeom>
        </p:spPr>
      </p:pic>
    </p:spTree>
    <p:extLst>
      <p:ext uri="{BB962C8B-B14F-4D97-AF65-F5344CB8AC3E}">
        <p14:creationId xmlns:p14="http://schemas.microsoft.com/office/powerpoint/2010/main" val="125400926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891883"/>
            <a:ext cx="8740142" cy="1845826"/>
          </a:xfrm>
          <a:prstGeom prst="rect">
            <a:avLst/>
          </a:prstGeom>
        </p:spPr>
        <p:txBody>
          <a:bodyPr/>
          <a:lstStyle>
            <a:lvl1pPr marL="213614" indent="-213614">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224" indent="-20661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838" indent="-213614">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928" indent="-168090">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70017" indent="-168090">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1"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15789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6677561" y="4692162"/>
            <a:ext cx="2057400" cy="273844"/>
          </a:xfrm>
          <a:prstGeom prst="rect">
            <a:avLst/>
          </a:prstGeom>
        </p:spPr>
        <p:txBody>
          <a:bodyPr/>
          <a:lstStyle/>
          <a:p>
            <a:pPr algn="r" defTabSz="685739">
              <a:defRPr/>
            </a:pPr>
            <a:fld id="{0A164282-434E-41D4-9582-783D542A7B68}" type="slidenum">
              <a:rPr lang="en-US" sz="1500" smtClean="0">
                <a:solidFill>
                  <a:srgbClr val="289FD7"/>
                </a:solidFill>
                <a:latin typeface="Segoe UI Light"/>
              </a:rPr>
              <a:pPr algn="r" defTabSz="685739">
                <a:defRPr/>
              </a:pPr>
              <a:t>‹#›</a:t>
            </a:fld>
            <a:endParaRPr lang="en-US" sz="1500">
              <a:solidFill>
                <a:srgbClr val="289FD7"/>
              </a:solidFill>
              <a:latin typeface="Segoe UI Light"/>
            </a:endParaRPr>
          </a:p>
        </p:txBody>
      </p:sp>
    </p:spTree>
    <p:extLst>
      <p:ext uri="{BB962C8B-B14F-4D97-AF65-F5344CB8AC3E}">
        <p14:creationId xmlns:p14="http://schemas.microsoft.com/office/powerpoint/2010/main" val="3132896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4632" y="2112705"/>
            <a:ext cx="8275834" cy="1790700"/>
          </a:xfrm>
        </p:spPr>
        <p:txBody>
          <a:bodyPr anchor="b">
            <a:noAutofit/>
          </a:bodyPr>
          <a:lstStyle>
            <a:lvl1pPr algn="l">
              <a:defRPr sz="17924">
                <a:solidFill>
                  <a:schemeClr val="bg1"/>
                </a:solidFill>
              </a:defRPr>
            </a:lvl1pPr>
          </a:lstStyle>
          <a:p>
            <a:r>
              <a:rPr lang="en-US" dirty="0"/>
              <a:t>web</a:t>
            </a:r>
          </a:p>
        </p:txBody>
      </p:sp>
    </p:spTree>
    <p:extLst>
      <p:ext uri="{BB962C8B-B14F-4D97-AF65-F5344CB8AC3E}">
        <p14:creationId xmlns:p14="http://schemas.microsoft.com/office/powerpoint/2010/main" val="80491353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9144000" cy="51435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5" tIns="107540" rIns="134425" bIns="107540" numCol="1" spcCol="0" rtlCol="0" fromWordArt="0" anchor="t" anchorCtr="0" forceAA="0" compatLnSpc="1">
            <a:prstTxWarp prst="textNoShape">
              <a:avLst/>
            </a:prstTxWarp>
            <a:noAutofit/>
          </a:bodyPr>
          <a:lstStyle/>
          <a:p>
            <a:pPr marL="0" marR="0" lvl="0" indent="0" algn="ctr" defTabSz="685383"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165755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4543287" y="3110565"/>
            <a:ext cx="4824109" cy="1300434"/>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descr="Ones-and-zeroes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9" name="Picture 8"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6" name="Presenter"/>
          <p:cNvSpPr txBox="1">
            <a:spLocks/>
          </p:cNvSpPr>
          <p:nvPr userDrawn="1"/>
        </p:nvSpPr>
        <p:spPr>
          <a:xfrm>
            <a:off x="4756661" y="3924774"/>
            <a:ext cx="4252466" cy="821431"/>
          </a:xfrm>
          <a:prstGeom prst="rect">
            <a:avLst/>
          </a:prstGeom>
        </p:spPr>
        <p:txBody>
          <a:bodyPr vert="horz" wrap="square" lIns="171450" tIns="68550" rIns="109680" bIns="6855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marL="0" marR="0" lvl="0" indent="0" algn="l" defTabSz="699422" rtl="0" eaLnBrk="1" fontAlgn="auto" latinLnBrk="0" hangingPunct="1">
              <a:lnSpc>
                <a:spcPts val="2250"/>
              </a:lnSpc>
              <a:spcBef>
                <a:spcPts val="0"/>
              </a:spcBef>
              <a:spcAft>
                <a:spcPts val="899"/>
              </a:spcAft>
              <a:buClrTx/>
              <a:buSzTx/>
              <a:buFontTx/>
              <a:buNone/>
              <a:tabLst/>
              <a:defRPr/>
            </a:pPr>
            <a:r>
              <a:rPr kumimoji="0" lang="en-US" sz="1650" b="0" i="0" u="none" strike="noStrike" kern="1200" cap="none" spc="-77" normalizeH="0" baseline="0" noProof="0" dirty="0">
                <a:ln w="3175">
                  <a:noFill/>
                </a:ln>
                <a:solidFill>
                  <a:srgbClr val="FFFFFF"/>
                </a:solidFill>
                <a:effectLst/>
                <a:uLnTx/>
                <a:uFillTx/>
                <a:latin typeface="Segoe UI Light"/>
                <a:ea typeface="+mn-ea"/>
                <a:cs typeface="Segoe UI" pitchFamily="34" charset="0"/>
              </a:rPr>
              <a:t>Presenter</a:t>
            </a:r>
          </a:p>
        </p:txBody>
      </p:sp>
      <p:sp>
        <p:nvSpPr>
          <p:cNvPr id="10" name="Title"/>
          <p:cNvSpPr>
            <a:spLocks noGrp="1"/>
          </p:cNvSpPr>
          <p:nvPr>
            <p:ph type="title" hasCustomPrompt="1"/>
          </p:nvPr>
        </p:nvSpPr>
        <p:spPr>
          <a:xfrm>
            <a:off x="4773060" y="3197538"/>
            <a:ext cx="4370941" cy="674749"/>
          </a:xfrm>
          <a:prstGeom prst="rect">
            <a:avLst/>
          </a:prstGeom>
        </p:spPr>
        <p:txBody>
          <a:bodyPr/>
          <a:lstStyle>
            <a:lvl1pPr>
              <a:defRPr lang="en-US" sz="405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28498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4190"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4543287" y="3110565"/>
            <a:ext cx="4824109" cy="1300434"/>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Icon" descr="Ones-and-zeroes2.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9" name="Azure Light" descr="MS-Azure_rgb_Wht.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0" name="Title"/>
          <p:cNvSpPr>
            <a:spLocks noGrp="1"/>
          </p:cNvSpPr>
          <p:nvPr>
            <p:ph type="title" hasCustomPrompt="1"/>
          </p:nvPr>
        </p:nvSpPr>
        <p:spPr>
          <a:xfrm>
            <a:off x="4773060" y="3197538"/>
            <a:ext cx="4370941" cy="674749"/>
          </a:xfrm>
          <a:prstGeom prst="rect">
            <a:avLst/>
          </a:prstGeom>
        </p:spPr>
        <p:txBody>
          <a:bodyPr/>
          <a:lstStyle>
            <a:lvl1pPr>
              <a:defRPr lang="en-US" sz="405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6945351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9" name="Title"/>
          <p:cNvSpPr>
            <a:spLocks noGrp="1"/>
          </p:cNvSpPr>
          <p:nvPr>
            <p:ph type="title" hasCustomPrompt="1"/>
          </p:nvPr>
        </p:nvSpPr>
        <p:spPr>
          <a:xfrm>
            <a:off x="0" y="1646076"/>
            <a:ext cx="9144001" cy="811375"/>
          </a:xfrm>
          <a:prstGeom prst="rect">
            <a:avLst/>
          </a:prstGeom>
        </p:spPr>
        <p:txBody>
          <a:bodyPr/>
          <a:lstStyle>
            <a:lvl1pPr algn="ctr">
              <a:defRPr lang="en-US" sz="405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191" y="2457450"/>
            <a:ext cx="9144000" cy="742950"/>
          </a:xfrm>
          <a:prstGeom prst="rect">
            <a:avLst/>
          </a:prstGeom>
        </p:spPr>
        <p:txBody>
          <a:bodyPr/>
          <a:lstStyle>
            <a:lvl1pPr marL="0" indent="0" algn="ctr">
              <a:buNone/>
              <a:defRPr lang="en-US" sz="1650" b="0" kern="1200" cap="none" spc="-77"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16583763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577099" y="2032141"/>
            <a:ext cx="8041668" cy="949769"/>
          </a:xfrm>
          <a:prstGeom prst="rect">
            <a:avLst/>
          </a:prstGeom>
        </p:spPr>
        <p:txBody>
          <a:bodyPr>
            <a:noAutofit/>
          </a:bodyPr>
          <a:lstStyle>
            <a:lvl1pPr algn="ctr">
              <a:defRPr sz="6000"/>
            </a:lvl1pPr>
          </a:lstStyle>
          <a:p>
            <a:pPr algn="ctr"/>
            <a:r>
              <a:rPr lang="en-US" sz="5999" dirty="0"/>
              <a:t>Statement</a:t>
            </a:r>
          </a:p>
        </p:txBody>
      </p:sp>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234312220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30155643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Tree>
    <p:extLst>
      <p:ext uri="{BB962C8B-B14F-4D97-AF65-F5344CB8AC3E}">
        <p14:creationId xmlns:p14="http://schemas.microsoft.com/office/powerpoint/2010/main" val="23542263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6"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Tree>
    <p:extLst>
      <p:ext uri="{BB962C8B-B14F-4D97-AF65-F5344CB8AC3E}">
        <p14:creationId xmlns:p14="http://schemas.microsoft.com/office/powerpoint/2010/main" val="4094040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7"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12878282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13203279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6" name="Logo" descr="MS Logo White.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90011723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2" name="Body"/>
          <p:cNvSpPr>
            <a:spLocks noGrp="1"/>
          </p:cNvSpPr>
          <p:nvPr>
            <p:ph type="body" sz="quarter" idx="11"/>
          </p:nvPr>
        </p:nvSpPr>
        <p:spPr>
          <a:xfrm>
            <a:off x="280489" y="3618303"/>
            <a:ext cx="5062522" cy="854869"/>
          </a:xfrm>
          <a:prstGeom prst="rect">
            <a:avLst/>
          </a:prstGeom>
        </p:spPr>
        <p:txBody>
          <a:bodyPr/>
          <a:lstStyle>
            <a:lvl1pPr>
              <a:buClr>
                <a:schemeClr val="tx2"/>
              </a:buClr>
              <a:defRPr lang="en-US" sz="1500" kern="1200" spc="0" baseline="0" dirty="0" smtClean="0">
                <a:solidFill>
                  <a:srgbClr val="0072C6"/>
                </a:solidFill>
                <a:latin typeface="Segoe UI Light" panose="020B0502040204020203" pitchFamily="34" charset="0"/>
                <a:ea typeface="+mn-ea"/>
                <a:cs typeface="+mn-cs"/>
              </a:defRPr>
            </a:lvl1pPr>
            <a:lvl2pPr>
              <a:buClr>
                <a:schemeClr val="tx2"/>
              </a:buClr>
              <a:defRPr lang="en-US" sz="1500" kern="1200" spc="0" baseline="0" dirty="0" smtClean="0">
                <a:solidFill>
                  <a:srgbClr val="0072C6"/>
                </a:solidFill>
                <a:latin typeface="Segoe UI Light" panose="020B0502040204020203" pitchFamily="34" charset="0"/>
                <a:ea typeface="+mn-ea"/>
                <a:cs typeface="+mn-cs"/>
              </a:defRPr>
            </a:lvl2pPr>
            <a:lvl3pPr>
              <a:buClr>
                <a:schemeClr val="tx2"/>
              </a:buClr>
              <a:defRPr lang="en-US" sz="1500" kern="1200" spc="0" baseline="0" dirty="0" smtClean="0">
                <a:solidFill>
                  <a:srgbClr val="0072C6"/>
                </a:solidFill>
                <a:latin typeface="Segoe UI Light" panose="020B0502040204020203" pitchFamily="34" charset="0"/>
                <a:ea typeface="+mn-ea"/>
                <a:cs typeface="+mn-cs"/>
              </a:defRPr>
            </a:lvl3pPr>
            <a:lvl4pPr>
              <a:buClr>
                <a:schemeClr val="tx2"/>
              </a:buClr>
              <a:defRPr lang="en-US" sz="1500" kern="1200" spc="0" baseline="0" dirty="0" smtClean="0">
                <a:solidFill>
                  <a:srgbClr val="0072C6"/>
                </a:solidFill>
                <a:latin typeface="Segoe UI Light" panose="020B0502040204020203" pitchFamily="34" charset="0"/>
                <a:ea typeface="+mn-ea"/>
                <a:cs typeface="+mn-cs"/>
              </a:defRPr>
            </a:lvl4pPr>
            <a:lvl5pPr>
              <a:buClr>
                <a:schemeClr val="tx2"/>
              </a:buClr>
              <a:defRPr lang="en-US" sz="1500" kern="1200" spc="0" baseline="0" dirty="0" smtClean="0">
                <a:solidFill>
                  <a:srgbClr val="0072C6"/>
                </a:solidFill>
                <a:latin typeface="Segoe UI Light" panose="020B0502040204020203" pitchFamily="34" charset="0"/>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head"/>
          <p:cNvSpPr>
            <a:spLocks noGrp="1"/>
          </p:cNvSpPr>
          <p:nvPr>
            <p:ph type="body" sz="quarter" idx="12" hasCustomPrompt="1"/>
          </p:nvPr>
        </p:nvSpPr>
        <p:spPr>
          <a:xfrm>
            <a:off x="281061" y="2905125"/>
            <a:ext cx="5061474" cy="713185"/>
          </a:xfrm>
          <a:prstGeom prst="rect">
            <a:avLst/>
          </a:prstGeom>
        </p:spPr>
        <p:txBody>
          <a:bodyPr/>
          <a:lstStyle>
            <a:lvl1pPr marL="0" indent="0">
              <a:buNone/>
              <a:defRPr>
                <a:solidFill>
                  <a:schemeClr val="tx2"/>
                </a:solidFill>
              </a:defRPr>
            </a:lvl1pPr>
            <a:lvl2pPr marL="252057" indent="0">
              <a:buNone/>
              <a:defRPr>
                <a:solidFill>
                  <a:schemeClr val="tx2"/>
                </a:solidFill>
              </a:defRPr>
            </a:lvl2pPr>
            <a:lvl3pPr marL="420095" indent="0">
              <a:buNone/>
              <a:defRPr>
                <a:solidFill>
                  <a:schemeClr val="tx2"/>
                </a:solidFill>
              </a:defRPr>
            </a:lvl3pPr>
            <a:lvl4pPr marL="588134" indent="0">
              <a:buNone/>
              <a:defRPr>
                <a:solidFill>
                  <a:schemeClr val="tx2"/>
                </a:solidFill>
              </a:defRPr>
            </a:lvl4pPr>
            <a:lvl5pPr marL="756172"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06034" y="697763"/>
            <a:ext cx="7482272" cy="688181"/>
          </a:xfrm>
          <a:prstGeom prst="rect">
            <a:avLst/>
          </a:prstGeom>
        </p:spPr>
        <p:txBody>
          <a:bodyPr/>
          <a:lstStyle/>
          <a:p>
            <a:r>
              <a:rPr lang="en-US" sz="3600" dirty="0">
                <a:solidFill>
                  <a:schemeClr val="bg1"/>
                </a:solidFill>
              </a:rPr>
              <a:t>Headline</a:t>
            </a:r>
          </a:p>
        </p:txBody>
      </p:sp>
    </p:spTree>
    <p:extLst>
      <p:ext uri="{BB962C8B-B14F-4D97-AF65-F5344CB8AC3E}">
        <p14:creationId xmlns:p14="http://schemas.microsoft.com/office/powerpoint/2010/main" val="211399350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1144190" y="4778821"/>
            <a:ext cx="774829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sp>
        <p:nvSpPr>
          <p:cNvPr id="14" name="Subhead"/>
          <p:cNvSpPr>
            <a:spLocks noGrp="1"/>
          </p:cNvSpPr>
          <p:nvPr>
            <p:ph type="body" sz="quarter" idx="12" hasCustomPrompt="1"/>
          </p:nvPr>
        </p:nvSpPr>
        <p:spPr>
          <a:xfrm>
            <a:off x="281061" y="2905125"/>
            <a:ext cx="5061474" cy="713185"/>
          </a:xfrm>
          <a:prstGeom prst="rect">
            <a:avLst/>
          </a:prstGeom>
        </p:spPr>
        <p:txBody>
          <a:bodyPr/>
          <a:lstStyle>
            <a:lvl1pPr marL="0" indent="0">
              <a:buNone/>
              <a:defRPr>
                <a:solidFill>
                  <a:schemeClr val="tx2"/>
                </a:solidFill>
              </a:defRPr>
            </a:lvl1pPr>
            <a:lvl2pPr marL="252057" indent="0">
              <a:buNone/>
              <a:defRPr>
                <a:solidFill>
                  <a:schemeClr val="tx2"/>
                </a:solidFill>
              </a:defRPr>
            </a:lvl2pPr>
            <a:lvl3pPr marL="420095" indent="0">
              <a:buNone/>
              <a:defRPr>
                <a:solidFill>
                  <a:schemeClr val="tx2"/>
                </a:solidFill>
              </a:defRPr>
            </a:lvl3pPr>
            <a:lvl4pPr marL="588134" indent="0">
              <a:buNone/>
              <a:defRPr>
                <a:solidFill>
                  <a:schemeClr val="tx2"/>
                </a:solidFill>
              </a:defRPr>
            </a:lvl4pPr>
            <a:lvl5pPr marL="756172"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06034" y="697763"/>
            <a:ext cx="7482272" cy="688181"/>
          </a:xfrm>
          <a:prstGeom prst="rect">
            <a:avLst/>
          </a:prstGeom>
        </p:spPr>
        <p:txBody>
          <a:bodyPr/>
          <a:lstStyle/>
          <a:p>
            <a:r>
              <a:rPr lang="en-US" sz="3600" dirty="0">
                <a:solidFill>
                  <a:schemeClr val="bg1"/>
                </a:solidFill>
              </a:rPr>
              <a:t>Headline</a:t>
            </a:r>
          </a:p>
        </p:txBody>
      </p:sp>
      <p:pic>
        <p:nvPicPr>
          <p:cNvPr id="9" name="Icon" descr="Ones-and-zeroes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9455072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0" y="2524125"/>
            <a:ext cx="9144000" cy="26193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Logo Dark" descr="MS Logo.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05819" y="4855929"/>
            <a:ext cx="868125" cy="186073"/>
          </a:xfrm>
          <a:prstGeom prst="rect">
            <a:avLst/>
          </a:prstGeom>
        </p:spPr>
      </p:pic>
      <p:pic>
        <p:nvPicPr>
          <p:cNvPr id="8"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69014" y="110907"/>
            <a:ext cx="1246675" cy="286711"/>
          </a:xfrm>
          <a:prstGeom prst="rect">
            <a:avLst/>
          </a:prstGeom>
        </p:spPr>
      </p:pic>
      <p:pic>
        <p:nvPicPr>
          <p:cNvPr id="9" name="Icon" descr="Ones-and-zeroes2.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100403389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4" y="697763"/>
            <a:ext cx="7482272"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06034" y="1645446"/>
            <a:ext cx="7482645" cy="2039541"/>
          </a:xfrm>
          <a:prstGeom prst="rect">
            <a:avLst/>
          </a:prstGeom>
        </p:spPr>
        <p:txBody>
          <a:bodyPr/>
          <a:lstStyle>
            <a:lvl1pPr>
              <a:buClr>
                <a:schemeClr val="tx2"/>
              </a:buClr>
              <a:defRPr sz="1500">
                <a:solidFill>
                  <a:schemeClr val="tx2"/>
                </a:solidFill>
              </a:defRPr>
            </a:lvl1pPr>
            <a:lvl2pPr>
              <a:buClr>
                <a:schemeClr val="tx2"/>
              </a:buClr>
              <a:defRPr sz="1500">
                <a:solidFill>
                  <a:schemeClr val="tx2"/>
                </a:solidFill>
              </a:defRPr>
            </a:lvl2pPr>
            <a:lvl3pPr>
              <a:buClr>
                <a:schemeClr val="tx2"/>
              </a:buClr>
              <a:defRPr sz="1500">
                <a:solidFill>
                  <a:schemeClr val="tx2"/>
                </a:solidFill>
              </a:defRPr>
            </a:lvl3pPr>
            <a:lvl4pPr>
              <a:buClr>
                <a:schemeClr val="tx2"/>
              </a:buClr>
              <a:defRPr sz="1500">
                <a:solidFill>
                  <a:schemeClr val="tx2"/>
                </a:solidFill>
              </a:defRPr>
            </a:lvl4pPr>
            <a:lvl5pPr>
              <a:buClr>
                <a:schemeClr val="tx2"/>
              </a:buClr>
              <a:defRPr sz="15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314929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4" y="697763"/>
            <a:ext cx="7482272"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9481451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1888959" y="4182410"/>
            <a:ext cx="6051798" cy="688181"/>
          </a:xfrm>
          <a:prstGeom prst="rect">
            <a:avLst/>
          </a:prstGeom>
        </p:spPr>
        <p:txBody>
          <a:bodyPr/>
          <a:lstStyle>
            <a:lvl1pPr>
              <a:defRPr>
                <a:solidFill>
                  <a:schemeClr val="bg1"/>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1030813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030877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5" y="1827203"/>
            <a:ext cx="2136535"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sp>
        <p:nvSpPr>
          <p:cNvPr id="6" name="Body"/>
          <p:cNvSpPr>
            <a:spLocks noGrp="1"/>
          </p:cNvSpPr>
          <p:nvPr>
            <p:ph sz="quarter" idx="10"/>
          </p:nvPr>
        </p:nvSpPr>
        <p:spPr>
          <a:xfrm>
            <a:off x="2548604" y="513538"/>
            <a:ext cx="6469137" cy="3315512"/>
          </a:xfrm>
          <a:prstGeom prst="rect">
            <a:avLst/>
          </a:prstGeom>
        </p:spPr>
        <p:txBody>
          <a:bodyPr/>
          <a:lstStyle>
            <a:lvl1pPr>
              <a:buClr>
                <a:schemeClr val="tx2"/>
              </a:buClr>
              <a:defRPr sz="1500">
                <a:solidFill>
                  <a:schemeClr val="tx2"/>
                </a:solidFill>
              </a:defRPr>
            </a:lvl1pPr>
            <a:lvl2pPr>
              <a:buClr>
                <a:schemeClr val="tx2"/>
              </a:buClr>
              <a:defRPr sz="1500">
                <a:solidFill>
                  <a:schemeClr val="tx2"/>
                </a:solidFill>
              </a:defRPr>
            </a:lvl2pPr>
            <a:lvl3pPr>
              <a:buClr>
                <a:schemeClr val="tx2"/>
              </a:buClr>
              <a:defRPr sz="1500">
                <a:solidFill>
                  <a:schemeClr val="tx2"/>
                </a:solidFill>
              </a:defRPr>
            </a:lvl3pPr>
            <a:lvl4pPr>
              <a:buClr>
                <a:schemeClr val="tx2"/>
              </a:buClr>
              <a:defRPr sz="1500">
                <a:solidFill>
                  <a:schemeClr val="tx2"/>
                </a:solidFill>
              </a:defRPr>
            </a:lvl4pPr>
            <a:lvl5pPr>
              <a:buClr>
                <a:schemeClr val="tx2"/>
              </a:buClr>
              <a:defRPr sz="15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4123698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0" y="3942536"/>
            <a:ext cx="9144000" cy="120096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Icon"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pic>
        <p:nvPicPr>
          <p:cNvPr id="12" name="Azure Dark" descr="MS-Azure_rgb_Blk.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71712" y="113487"/>
            <a:ext cx="1246029" cy="286563"/>
          </a:xfrm>
          <a:prstGeom prst="rect">
            <a:avLst/>
          </a:prstGeom>
        </p:spPr>
      </p:pic>
      <p:sp>
        <p:nvSpPr>
          <p:cNvPr id="10" name="Headline"/>
          <p:cNvSpPr>
            <a:spLocks noGrp="1"/>
          </p:cNvSpPr>
          <p:nvPr>
            <p:ph type="title"/>
          </p:nvPr>
        </p:nvSpPr>
        <p:spPr>
          <a:xfrm>
            <a:off x="206035" y="1827203"/>
            <a:ext cx="2136535" cy="688181"/>
          </a:xfrm>
          <a:prstGeom prst="rect">
            <a:avLst/>
          </a:prstGeom>
        </p:spPr>
        <p:txBody>
          <a:bodyPr/>
          <a:lstStyle>
            <a:lvl1pPr>
              <a:defRPr>
                <a:solidFill>
                  <a:schemeClr val="tx2"/>
                </a:solidFill>
              </a:defRPr>
            </a:lvl1pPr>
          </a:lstStyle>
          <a:p>
            <a:r>
              <a:rPr lang="en-US" sz="36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35174205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05793" y="1738267"/>
            <a:ext cx="8710738" cy="3062334"/>
          </a:xfrm>
          <a:prstGeom prst="rect">
            <a:avLst/>
          </a:prstGeom>
        </p:spPr>
        <p:txBody>
          <a:bodyPr/>
          <a:lstStyle>
            <a:lvl1pPr>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
        <p:nvSpPr>
          <p:cNvPr id="14" name="Subhead"/>
          <p:cNvSpPr txBox="1">
            <a:spLocks/>
          </p:cNvSpPr>
          <p:nvPr userDrawn="1"/>
        </p:nvSpPr>
        <p:spPr>
          <a:xfrm>
            <a:off x="205793" y="1061611"/>
            <a:ext cx="7406502" cy="69294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marL="0" marR="0" lvl="0" indent="0" algn="l" defTabSz="685635" rtl="0" eaLnBrk="1" fontAlgn="auto" latinLnBrk="0" hangingPunct="1">
              <a:lnSpc>
                <a:spcPct val="90000"/>
              </a:lnSpc>
              <a:spcBef>
                <a:spcPct val="0"/>
              </a:spcBef>
              <a:spcAft>
                <a:spcPts val="0"/>
              </a:spcAft>
              <a:buClrTx/>
              <a:buSzTx/>
              <a:buFontTx/>
              <a:buNone/>
              <a:tabLst/>
              <a:defRPr/>
            </a:pPr>
            <a:r>
              <a:rPr kumimoji="0" lang="en-US" sz="3000" b="0" i="0" u="none" strike="noStrike" kern="1200" cap="none" spc="-75" normalizeH="0" baseline="0" noProof="0" dirty="0">
                <a:ln w="3175">
                  <a:noFill/>
                </a:ln>
                <a:solidFill>
                  <a:srgbClr val="0072C6"/>
                </a:solidFill>
                <a:effectLst/>
                <a:uLnTx/>
                <a:uFillTx/>
                <a:latin typeface="Segoe UI Light"/>
                <a:ea typeface="+mn-ea"/>
                <a:cs typeface="Segoe UI" pitchFamily="34" charset="0"/>
              </a:rPr>
              <a:t>Subhead</a:t>
            </a:r>
          </a:p>
        </p:txBody>
      </p:sp>
      <p:sp>
        <p:nvSpPr>
          <p:cNvPr id="13" name="Headline"/>
          <p:cNvSpPr>
            <a:spLocks noGrp="1"/>
          </p:cNvSpPr>
          <p:nvPr userDrawn="1">
            <p:ph type="title" hasCustomPrompt="1"/>
          </p:nvPr>
        </p:nvSpPr>
        <p:spPr>
          <a:xfrm>
            <a:off x="206033" y="221459"/>
            <a:ext cx="7406502" cy="692942"/>
          </a:xfrm>
          <a:prstGeom prst="rect">
            <a:avLst/>
          </a:prstGeom>
        </p:spPr>
        <p:txBody>
          <a:bodyPr/>
          <a:lstStyle>
            <a:lvl1pPr>
              <a:defRPr sz="3900">
                <a:solidFill>
                  <a:schemeClr val="tx1"/>
                </a:solidFill>
              </a:defRPr>
            </a:lvl1pPr>
          </a:lstStyle>
          <a:p>
            <a:r>
              <a:rPr lang="en-US" dirty="0"/>
              <a:t>Headline</a:t>
            </a:r>
          </a:p>
        </p:txBody>
      </p:sp>
    </p:spTree>
    <p:extLst>
      <p:ext uri="{BB962C8B-B14F-4D97-AF65-F5344CB8AC3E}">
        <p14:creationId xmlns:p14="http://schemas.microsoft.com/office/powerpoint/2010/main" val="17777354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
        <p:nvSpPr>
          <p:cNvPr id="13" name="Headline"/>
          <p:cNvSpPr>
            <a:spLocks noGrp="1"/>
          </p:cNvSpPr>
          <p:nvPr userDrawn="1">
            <p:ph type="title" hasCustomPrompt="1"/>
          </p:nvPr>
        </p:nvSpPr>
        <p:spPr>
          <a:xfrm>
            <a:off x="206033" y="221459"/>
            <a:ext cx="7406502" cy="692942"/>
          </a:xfrm>
          <a:prstGeom prst="rect">
            <a:avLst/>
          </a:prstGeom>
        </p:spPr>
        <p:txBody>
          <a:bodyPr/>
          <a:lstStyle>
            <a:lvl1pPr>
              <a:defRPr sz="3900">
                <a:solidFill>
                  <a:schemeClr val="tx1"/>
                </a:solidFill>
              </a:defRPr>
            </a:lvl1pPr>
          </a:lstStyle>
          <a:p>
            <a:r>
              <a:rPr lang="en-US" dirty="0"/>
              <a:t>Headline</a:t>
            </a:r>
          </a:p>
        </p:txBody>
      </p:sp>
    </p:spTree>
    <p:extLst>
      <p:ext uri="{BB962C8B-B14F-4D97-AF65-F5344CB8AC3E}">
        <p14:creationId xmlns:p14="http://schemas.microsoft.com/office/powerpoint/2010/main" val="386475762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1140544" y="195486"/>
            <a:ext cx="7748291"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876301" y="1419622"/>
            <a:ext cx="4055740" cy="3723878"/>
          </a:xfrm>
          <a:prstGeom prst="rect">
            <a:avLst/>
          </a:prstGeom>
        </p:spPr>
        <p:txBody>
          <a:bodyPr lIns="0" tIns="0" rIns="0" bIns="0"/>
          <a:lstStyle>
            <a:lvl1pPr marL="2667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1140544" y="915566"/>
            <a:ext cx="7751937"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5014812" y="1419622"/>
            <a:ext cx="3874023" cy="3723878"/>
          </a:xfrm>
          <a:prstGeom prst="rect">
            <a:avLst/>
          </a:prstGeom>
        </p:spPr>
        <p:txBody>
          <a:bodyPr lIns="0" tIns="0" rIns="0" bIns="0"/>
          <a:lstStyle>
            <a:lvl1pPr marL="266700" indent="-266700">
              <a:spcBef>
                <a:spcPts val="1800"/>
              </a:spcBef>
              <a:buClr>
                <a:schemeClr val="bg1">
                  <a:lumMod val="75000"/>
                </a:schemeClr>
              </a:buClr>
              <a:buSzPct val="75000"/>
              <a:buFont typeface="Wingdings 3" pitchFamily="18" charset="2"/>
              <a:buChar char=""/>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None/>
              <a:defRPr sz="1600">
                <a:solidFill>
                  <a:schemeClr val="accent1"/>
                </a:solidFill>
                <a:latin typeface="+mj-lt"/>
                <a:ea typeface="Segoe UI" pitchFamily="34" charset="0"/>
                <a:cs typeface="Segoe UI" pitchFamily="34" charset="0"/>
              </a:defRPr>
            </a:lvl2pPr>
            <a:lvl3pPr marL="541338" indent="0">
              <a:spcBef>
                <a:spcPts val="0"/>
              </a:spcBef>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1144190" y="4778821"/>
            <a:ext cx="378785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5076056" y="4778821"/>
            <a:ext cx="3816425"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9144001" cy="51435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886042" y="227787"/>
            <a:ext cx="1246029" cy="286563"/>
          </a:xfrm>
          <a:prstGeom prst="rect">
            <a:avLst/>
          </a:prstGeom>
        </p:spPr>
      </p:pic>
    </p:spTree>
    <p:extLst>
      <p:ext uri="{BB962C8B-B14F-4D97-AF65-F5344CB8AC3E}">
        <p14:creationId xmlns:p14="http://schemas.microsoft.com/office/powerpoint/2010/main" val="323881225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1556250" y="458845"/>
            <a:ext cx="6579095" cy="688181"/>
          </a:xfrm>
          <a:prstGeom prst="rect">
            <a:avLst/>
          </a:prstGeom>
        </p:spPr>
        <p:txBody>
          <a:bodyPr/>
          <a:lstStyle/>
          <a:p>
            <a:r>
              <a:rPr lang="en-US" sz="4050" dirty="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1577925" y="1371600"/>
            <a:ext cx="6557420" cy="3257550"/>
          </a:xfrm>
          <a:prstGeom prst="rect">
            <a:avLst/>
          </a:prstGeom>
        </p:spPr>
        <p:txBody>
          <a:bodyPr/>
          <a:lstStyle>
            <a:lvl1pPr>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4962445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1556250" y="458845"/>
            <a:ext cx="6579095" cy="688181"/>
          </a:xfrm>
          <a:prstGeom prst="rect">
            <a:avLst/>
          </a:prstGeom>
        </p:spPr>
        <p:txBody>
          <a:bodyPr/>
          <a:lstStyle/>
          <a:p>
            <a:r>
              <a:rPr lang="en-US" sz="4050" dirty="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23840764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789556" y="2227660"/>
            <a:ext cx="7564888" cy="688181"/>
          </a:xfrm>
          <a:prstGeom prst="rect">
            <a:avLst/>
          </a:prstGeom>
        </p:spPr>
        <p:txBody>
          <a:bodyPr/>
          <a:lstStyle>
            <a:lvl1pPr algn="ctr">
              <a:defRPr sz="4500">
                <a:solidFill>
                  <a:srgbClr val="92D050"/>
                </a:solidFill>
              </a:defRPr>
            </a:lvl1pPr>
          </a:lstStyle>
          <a:p>
            <a:r>
              <a:rPr lang="en-US" sz="4050"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234" y="3696417"/>
            <a:ext cx="2035954" cy="1479297"/>
          </a:xfrm>
          <a:prstGeom prst="rect">
            <a:avLst/>
          </a:prstGeom>
        </p:spPr>
      </p:pic>
    </p:spTree>
    <p:extLst>
      <p:ext uri="{BB962C8B-B14F-4D97-AF65-F5344CB8AC3E}">
        <p14:creationId xmlns:p14="http://schemas.microsoft.com/office/powerpoint/2010/main" val="8114577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
        <p:nvSpPr>
          <p:cNvPr id="5" name="Rectangle 4"/>
          <p:cNvSpPr/>
          <p:nvPr userDrawn="1"/>
        </p:nvSpPr>
        <p:spPr>
          <a:xfrm>
            <a:off x="0" y="0"/>
            <a:ext cx="9144000" cy="51435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7755893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Tree>
    <p:extLst>
      <p:ext uri="{BB962C8B-B14F-4D97-AF65-F5344CB8AC3E}">
        <p14:creationId xmlns:p14="http://schemas.microsoft.com/office/powerpoint/2010/main" val="365650596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7312373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89"/>
            <a:ext cx="9144000" cy="5139124"/>
          </a:xfrm>
          <a:prstGeom prst="rect">
            <a:avLst/>
          </a:prstGeom>
        </p:spPr>
      </p:pic>
      <p:sp>
        <p:nvSpPr>
          <p:cNvPr id="5" name="Rectangle 4"/>
          <p:cNvSpPr/>
          <p:nvPr userDrawn="1"/>
        </p:nvSpPr>
        <p:spPr bwMode="auto">
          <a:xfrm>
            <a:off x="6663653" y="0"/>
            <a:ext cx="2480348" cy="5141312"/>
          </a:xfrm>
          <a:prstGeom prst="rect">
            <a:avLst/>
          </a:prstGeom>
          <a:solidFill>
            <a:srgbClr val="00AEEF"/>
          </a:solidFill>
          <a:ln w="9525" cap="flat" cmpd="sng" algn="ctr">
            <a:noFill/>
            <a:prstDash val="solid"/>
            <a:headEnd type="none" w="med" len="med"/>
            <a:tailEnd type="none" w="med" len="med"/>
          </a:ln>
          <a:effectLst/>
        </p:spPr>
        <p:txBody>
          <a:bodyPr vert="horz" wrap="square" lIns="69924" tIns="34962" rIns="69924" bIns="34962" numCol="1" rtlCol="0" anchor="ctr" anchorCtr="0" compatLnSpc="1">
            <a:prstTxWarp prst="textNoShape">
              <a:avLst/>
            </a:prstTxWarp>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68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ounded Rectangle 29"/>
          <p:cNvSpPr/>
          <p:nvPr userDrawn="1"/>
        </p:nvSpPr>
        <p:spPr bwMode="black">
          <a:xfrm>
            <a:off x="7413202" y="1458104"/>
            <a:ext cx="981250" cy="228324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4964" tIns="34964" rIns="34964" bIns="34964" numCol="1" spcCol="0" rtlCol="0" fromWordArt="0" anchor="ctr" anchorCtr="0" forceAA="0" compatLnSpc="1">
            <a:prstTxWarp prst="textNoShape">
              <a:avLst/>
            </a:prstTxWarp>
            <a:noAutofit/>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37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345948" y="119053"/>
            <a:ext cx="2770589" cy="1810418"/>
          </a:xfrm>
          <a:prstGeom prst="rect">
            <a:avLst/>
          </a:prstGeom>
        </p:spPr>
        <p:txBody>
          <a:bodyPr anchor="ctr">
            <a:noAutofit/>
          </a:bodyPr>
          <a:lstStyle>
            <a:lvl1pPr>
              <a:defRPr sz="6598"/>
            </a:lvl1pPr>
          </a:lstStyle>
          <a:p>
            <a:r>
              <a:rPr lang="en-US" sz="6596" dirty="0">
                <a:solidFill>
                  <a:schemeClr val="bg1">
                    <a:alpha val="99000"/>
                  </a:schemeClr>
                </a:solidFill>
              </a:rPr>
              <a:t>Q&amp;A</a:t>
            </a:r>
          </a:p>
        </p:txBody>
      </p:sp>
    </p:spTree>
    <p:extLst>
      <p:ext uri="{BB962C8B-B14F-4D97-AF65-F5344CB8AC3E}">
        <p14:creationId xmlns:p14="http://schemas.microsoft.com/office/powerpoint/2010/main" val="271089652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377"/>
            <a:ext cx="9144000" cy="5139124"/>
          </a:xfrm>
          <a:prstGeom prst="rect">
            <a:avLst/>
          </a:prstGeom>
        </p:spPr>
      </p:pic>
      <p:sp>
        <p:nvSpPr>
          <p:cNvPr id="8" name="Rectangle 7"/>
          <p:cNvSpPr/>
          <p:nvPr userDrawn="1"/>
        </p:nvSpPr>
        <p:spPr bwMode="auto">
          <a:xfrm>
            <a:off x="7640451" y="0"/>
            <a:ext cx="1503549" cy="5141312"/>
          </a:xfrm>
          <a:prstGeom prst="rect">
            <a:avLst/>
          </a:prstGeom>
          <a:solidFill>
            <a:srgbClr val="8CC600"/>
          </a:solidFill>
          <a:ln w="9525" cap="flat" cmpd="sng" algn="ctr">
            <a:noFill/>
            <a:prstDash val="solid"/>
            <a:headEnd type="none" w="med" len="med"/>
            <a:tailEnd type="none" w="med" len="med"/>
          </a:ln>
          <a:effectLst/>
        </p:spPr>
        <p:txBody>
          <a:bodyPr vert="horz" wrap="square" lIns="69924" tIns="34962" rIns="69924" bIns="34962" numCol="1" rtlCol="0" anchor="ctr" anchorCtr="0" compatLnSpc="1">
            <a:prstTxWarp prst="textNoShape">
              <a:avLst/>
            </a:prstTxWarp>
          </a:bodyPr>
          <a:lstStyle/>
          <a:p>
            <a:pPr marL="0" marR="0" lvl="0" indent="0" algn="ctr" defTabSz="699008" rtl="0" eaLnBrk="1" fontAlgn="base" latinLnBrk="0" hangingPunct="1">
              <a:lnSpc>
                <a:spcPct val="100000"/>
              </a:lnSpc>
              <a:spcBef>
                <a:spcPct val="0"/>
              </a:spcBef>
              <a:spcAft>
                <a:spcPct val="0"/>
              </a:spcAft>
              <a:buClrTx/>
              <a:buSzTx/>
              <a:buFontTx/>
              <a:buNone/>
              <a:tabLst/>
              <a:defRPr/>
            </a:pPr>
            <a:endParaRPr kumimoji="0" lang="en-US" sz="168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Freeform 64"/>
          <p:cNvSpPr>
            <a:spLocks noEditPoints="1"/>
          </p:cNvSpPr>
          <p:nvPr userDrawn="1"/>
        </p:nvSpPr>
        <p:spPr bwMode="black">
          <a:xfrm flipH="1">
            <a:off x="7948718" y="174863"/>
            <a:ext cx="887014" cy="681227"/>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2941" tIns="31471" rIns="62941" bIns="31471" numCol="1" anchor="t" anchorCtr="0" compatLnSpc="1">
            <a:prstTxWarp prst="textNoShape">
              <a:avLst/>
            </a:prstTxWarp>
          </a:bodyPr>
          <a:lstStyle/>
          <a:p>
            <a:pPr marL="0" marR="0" lvl="0" indent="0" algn="l" defTabSz="699209" rtl="0"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a:ln>
                <a:noFill/>
              </a:ln>
              <a:solidFill>
                <a:srgbClr val="292929"/>
              </a:solidFill>
              <a:effectLst/>
              <a:uLnTx/>
              <a:uFillTx/>
              <a:latin typeface="Segoe UI"/>
              <a:ea typeface="+mn-ea"/>
              <a:cs typeface="+mn-cs"/>
            </a:endParaRPr>
          </a:p>
        </p:txBody>
      </p:sp>
      <p:sp>
        <p:nvSpPr>
          <p:cNvPr id="4" name="Text Placeholder 3"/>
          <p:cNvSpPr>
            <a:spLocks noGrp="1"/>
          </p:cNvSpPr>
          <p:nvPr>
            <p:ph type="body" sz="quarter" idx="10"/>
          </p:nvPr>
        </p:nvSpPr>
        <p:spPr>
          <a:xfrm>
            <a:off x="442351" y="174865"/>
            <a:ext cx="6983016" cy="4812506"/>
          </a:xfrm>
          <a:prstGeom prst="rect">
            <a:avLst/>
          </a:prstGeom>
        </p:spPr>
        <p:txBody>
          <a:bodyPr/>
          <a:lstStyle>
            <a:lvl1pPr marL="0" indent="0">
              <a:buNone/>
              <a:defRPr sz="2699"/>
            </a:lvl1pPr>
            <a:lvl2pPr>
              <a:defRPr sz="2699"/>
            </a:lvl2pPr>
            <a:lvl3pPr>
              <a:defRPr sz="2699"/>
            </a:lvl3pPr>
            <a:lvl4pPr>
              <a:defRPr sz="2699"/>
            </a:lvl4pPr>
            <a:lvl5pPr>
              <a:defRPr sz="2699"/>
            </a:lvl5pPr>
          </a:lstStyle>
          <a:p>
            <a:pPr lvl="0"/>
            <a:r>
              <a:rPr lang="en-US" dirty="0"/>
              <a:t>Click to edit Master text styles</a:t>
            </a:r>
          </a:p>
        </p:txBody>
      </p:sp>
    </p:spTree>
    <p:extLst>
      <p:ext uri="{BB962C8B-B14F-4D97-AF65-F5344CB8AC3E}">
        <p14:creationId xmlns:p14="http://schemas.microsoft.com/office/powerpoint/2010/main" val="3951506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706"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 Box 3"/>
          <p:cNvSpPr txBox="1">
            <a:spLocks noChangeArrowheads="1"/>
          </p:cNvSpPr>
          <p:nvPr userDrawn="1"/>
        </p:nvSpPr>
        <p:spPr bwMode="blackWhite">
          <a:xfrm>
            <a:off x="337652" y="4127382"/>
            <a:ext cx="6479527" cy="534196"/>
          </a:xfrm>
          <a:prstGeom prst="rect">
            <a:avLst/>
          </a:prstGeom>
          <a:noFill/>
          <a:ln w="12700">
            <a:noFill/>
            <a:miter lim="800000"/>
            <a:headEnd type="none" w="sm" len="sm"/>
            <a:tailEnd type="none" w="sm" len="sm"/>
          </a:ln>
          <a:effectLst/>
        </p:spPr>
        <p:txBody>
          <a:bodyPr vert="horz" wrap="square" lIns="134429" tIns="107543" rIns="134429" bIns="107543" numCol="1" anchor="t" anchorCtr="0" compatLnSpc="1">
            <a:prstTxWarp prst="textNoShape">
              <a:avLst/>
            </a:prstTxWarp>
            <a:spAutoFit/>
          </a:bodyPr>
          <a:lstStyle/>
          <a:p>
            <a:pPr marL="0" marR="0" lvl="0" indent="0" algn="l" defTabSz="685238"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685238" rtl="0" eaLnBrk="0" fontAlgn="auto" latinLnBrk="0" hangingPunct="0">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00938" y="2226069"/>
            <a:ext cx="2417895" cy="518021"/>
          </a:xfrm>
          <a:prstGeom prst="rect">
            <a:avLst/>
          </a:prstGeom>
        </p:spPr>
      </p:pic>
    </p:spTree>
    <p:extLst>
      <p:ext uri="{BB962C8B-B14F-4D97-AF65-F5344CB8AC3E}">
        <p14:creationId xmlns:p14="http://schemas.microsoft.com/office/powerpoint/2010/main" val="284346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5222" y="264820"/>
            <a:ext cx="8241820" cy="6195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a:t>Click to edit title</a:t>
            </a:r>
          </a:p>
        </p:txBody>
      </p:sp>
    </p:spTree>
    <p:extLst>
      <p:ext uri="{BB962C8B-B14F-4D97-AF65-F5344CB8AC3E}">
        <p14:creationId xmlns:p14="http://schemas.microsoft.com/office/powerpoint/2010/main" val="65564016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4953" y="3849328"/>
            <a:ext cx="6434915" cy="1095584"/>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itle 1"/>
          <p:cNvSpPr>
            <a:spLocks noGrp="1"/>
          </p:cNvSpPr>
          <p:nvPr>
            <p:ph type="ctrTitle" hasCustomPrompt="1"/>
          </p:nvPr>
        </p:nvSpPr>
        <p:spPr>
          <a:xfrm>
            <a:off x="144953" y="1811731"/>
            <a:ext cx="6434915" cy="1952480"/>
          </a:xfrm>
          <a:prstGeom prst="rect">
            <a:avLst/>
          </a:prstGeom>
          <a:solidFill>
            <a:srgbClr val="007233"/>
          </a:solidFill>
          <a:effectLst/>
        </p:spPr>
        <p:txBody>
          <a:bodyPr vert="horz" lIns="137160" tIns="137160" rIns="91409" bIns="137160" rtlCol="0" anchor="b" anchorCtr="0">
            <a:noAutofit/>
          </a:bodyPr>
          <a:lstStyle>
            <a:lvl1pPr>
              <a:defRPr lang="en-US" sz="3600" kern="0" dirty="0">
                <a:ln w="3175">
                  <a:noFill/>
                </a:ln>
                <a:gradFill flip="none" rotWithShape="1">
                  <a:gsLst>
                    <a:gs pos="4583">
                      <a:srgbClr val="FFFFFF"/>
                    </a:gs>
                    <a:gs pos="100000">
                      <a:srgbClr val="FFFFFF"/>
                    </a:gs>
                  </a:gsLst>
                  <a:lin ang="5400000" scaled="0"/>
                  <a:tileRect/>
                </a:gradFill>
              </a:defRPr>
            </a:lvl1pPr>
          </a:lstStyle>
          <a:p>
            <a:pPr lvl="0"/>
            <a:r>
              <a:rPr lang="en-US" dirty="0"/>
              <a:t>Course title style</a:t>
            </a:r>
          </a:p>
        </p:txBody>
      </p:sp>
      <p:sp>
        <p:nvSpPr>
          <p:cNvPr id="8" name="top right small rectangle"/>
          <p:cNvSpPr/>
          <p:nvPr userDrawn="1"/>
        </p:nvSpPr>
        <p:spPr bwMode="auto">
          <a:xfrm>
            <a:off x="6676870" y="1814051"/>
            <a:ext cx="2315960" cy="1950161"/>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02870" tIns="102870" rIns="102870" bIns="102870" numCol="1" rtlCol="0" anchor="b" anchorCtr="0" compatLnSpc="1">
            <a:prstTxWarp prst="textNoShape">
              <a:avLst/>
            </a:prstTxWarp>
          </a:bodyPr>
          <a:lstStyle/>
          <a:p>
            <a:pPr marL="0" marR="0" lvl="0" indent="0" algn="l" defTabSz="685341"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048849" y="3473244"/>
            <a:ext cx="848766" cy="251055"/>
          </a:xfrm>
          <a:prstGeom prst="rect">
            <a:avLst/>
          </a:prstGeom>
        </p:spPr>
      </p:pic>
      <p:sp>
        <p:nvSpPr>
          <p:cNvPr id="7" name="TextBox 6"/>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737829646"/>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Subtitle 2"/>
          <p:cNvSpPr txBox="1">
            <a:spLocks/>
          </p:cNvSpPr>
          <p:nvPr userDrawn="1"/>
        </p:nvSpPr>
        <p:spPr>
          <a:xfrm>
            <a:off x="6554050" y="2013788"/>
            <a:ext cx="1680918" cy="1766503"/>
          </a:xfrm>
          <a:prstGeom prst="rect">
            <a:avLst/>
          </a:prstGeom>
        </p:spPr>
        <p:txBody>
          <a:bodyPr vert="horz" lIns="68557" tIns="34279" rIns="68557" bIns="34279" rtlCol="0" anchor="ctr" anchorCtr="0">
            <a:normAutofit/>
          </a:bodyPr>
          <a:lstStyle>
            <a:lvl1pPr marL="0" indent="0" algn="l" defTabSz="914052" rtl="0" eaLnBrk="1" latinLnBrk="0" hangingPunct="1">
              <a:lnSpc>
                <a:spcPct val="100000"/>
              </a:lnSpc>
              <a:spcBef>
                <a:spcPts val="0"/>
              </a:spcBef>
              <a:buSzPct val="90000"/>
              <a:buFont typeface="Arial" pitchFamily="34" charset="0"/>
              <a:buNone/>
              <a:defRPr lang="en-US" sz="1800" b="1" kern="1200" spc="-30" baseline="0" dirty="0">
                <a:gradFill>
                  <a:gsLst>
                    <a:gs pos="1250">
                      <a:srgbClr val="FFFFFF"/>
                    </a:gs>
                    <a:gs pos="6250">
                      <a:srgbClr val="FFFFFF"/>
                    </a:gs>
                  </a:gsLst>
                  <a:lin ang="5400000" scaled="0"/>
                </a:gradFill>
                <a:latin typeface="Segoe UI" pitchFamily="34" charset="0"/>
                <a:ea typeface="Segoe UI" pitchFamily="34" charset="0"/>
                <a:cs typeface="Segoe UI" pitchFamily="34" charset="0"/>
              </a:defRPr>
            </a:lvl1pPr>
            <a:lvl2pPr marL="457044" indent="0" algn="ctr" defTabSz="914088" rtl="0" eaLnBrk="1" latinLnBrk="0" hangingPunct="1">
              <a:spcBef>
                <a:spcPts val="300"/>
              </a:spcBef>
              <a:spcAft>
                <a:spcPts val="300"/>
              </a:spcAft>
              <a:buFont typeface="Arial" pitchFamily="34" charset="0"/>
              <a:buNone/>
              <a:defRPr sz="2800" kern="1200">
                <a:solidFill>
                  <a:schemeClr val="tx1">
                    <a:tint val="75000"/>
                  </a:schemeClr>
                </a:solidFill>
                <a:latin typeface="Segoe UI" pitchFamily="34" charset="0"/>
                <a:ea typeface="Segoe UI" pitchFamily="34" charset="0"/>
                <a:cs typeface="Segoe UI" pitchFamily="34" charset="0"/>
              </a:defRPr>
            </a:lvl2pPr>
            <a:lvl3pPr marL="914088" indent="0" algn="ctr" defTabSz="914088" rtl="0" eaLnBrk="1" latinLnBrk="0" hangingPunct="1">
              <a:spcBef>
                <a:spcPts val="200"/>
              </a:spcBef>
              <a:spcAft>
                <a:spcPts val="200"/>
              </a:spcAft>
              <a:buFont typeface="Arial" pitchFamily="34" charset="0"/>
              <a:buNone/>
              <a:defRPr sz="2400" kern="1200">
                <a:solidFill>
                  <a:schemeClr val="tx1">
                    <a:tint val="75000"/>
                  </a:schemeClr>
                </a:solidFill>
                <a:latin typeface="Segoe UI" pitchFamily="34" charset="0"/>
                <a:ea typeface="Segoe UI" pitchFamily="34" charset="0"/>
                <a:cs typeface="Segoe UI" pitchFamily="34" charset="0"/>
              </a:defRPr>
            </a:lvl3pPr>
            <a:lvl4pPr marL="1371133"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4pPr>
            <a:lvl5pPr marL="1828178" indent="0" algn="ctr" defTabSz="914088" rtl="0" eaLnBrk="1" latinLnBrk="0" hangingPunct="1">
              <a:spcBef>
                <a:spcPct val="20000"/>
              </a:spcBef>
              <a:buFont typeface="Arial" pitchFamily="34" charset="0"/>
              <a:buNone/>
              <a:defRPr sz="2000" kern="1200">
                <a:solidFill>
                  <a:schemeClr val="tx1">
                    <a:tint val="75000"/>
                  </a:schemeClr>
                </a:solidFill>
                <a:latin typeface="Segoe UI" pitchFamily="34" charset="0"/>
                <a:ea typeface="Segoe UI" pitchFamily="34" charset="0"/>
                <a:cs typeface="Segoe UI" pitchFamily="34" charset="0"/>
              </a:defRPr>
            </a:lvl5pPr>
            <a:lvl6pPr marL="2285222"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2267"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199311"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6358" indent="0" algn="ctr" defTabSz="914088"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685539" rtl="0" eaLnBrk="1" fontAlgn="auto" latinLnBrk="0" hangingPunct="1">
              <a:lnSpc>
                <a:spcPct val="100000"/>
              </a:lnSpc>
              <a:spcBef>
                <a:spcPts val="0"/>
              </a:spcBef>
              <a:spcAft>
                <a:spcPts val="0"/>
              </a:spcAft>
              <a:buClrTx/>
              <a:buSzPct val="90000"/>
              <a:buFont typeface="Arial" pitchFamily="34" charset="0"/>
              <a:buNone/>
              <a:tabLst/>
              <a:defRPr/>
            </a:pPr>
            <a:r>
              <a:rPr kumimoji="0" lang="en-US" sz="1350" b="1" i="0" u="none" strike="noStrike" kern="1200" cap="none" spc="-23" normalizeH="0" baseline="0" noProof="0">
                <a:ln>
                  <a:noFill/>
                </a:ln>
                <a:gradFill>
                  <a:gsLst>
                    <a:gs pos="1250">
                      <a:srgbClr val="FFFFFF"/>
                    </a:gs>
                    <a:gs pos="6250">
                      <a:srgbClr val="FFFFFF"/>
                    </a:gs>
                  </a:gsLst>
                  <a:lin ang="5400000" scaled="0"/>
                </a:gradFill>
                <a:effectLst/>
                <a:uLnTx/>
                <a:uFillTx/>
                <a:latin typeface="Segoe UI" pitchFamily="34" charset="0"/>
                <a:cs typeface="Segoe UI" pitchFamily="34" charset="0"/>
              </a:rPr>
              <a:t>Click to edit Master subtitle style</a:t>
            </a:r>
          </a:p>
        </p:txBody>
      </p:sp>
      <p:sp>
        <p:nvSpPr>
          <p:cNvPr id="13" name="Title 1"/>
          <p:cNvSpPr txBox="1">
            <a:spLocks/>
          </p:cNvSpPr>
          <p:nvPr userDrawn="1"/>
        </p:nvSpPr>
        <p:spPr>
          <a:xfrm>
            <a:off x="144954" y="2532263"/>
            <a:ext cx="6307400" cy="1269463"/>
          </a:xfrm>
          <a:prstGeom prst="rect">
            <a:avLst/>
          </a:prstGeom>
          <a:solidFill>
            <a:srgbClr val="007233"/>
          </a:solidFill>
          <a:effectLst/>
        </p:spPr>
        <p:txBody>
          <a:bodyPr vert="horz" lIns="102870" tIns="102870" rIns="68557" bIns="102870" rtlCol="0" anchor="b" anchorCtr="0">
            <a:noAutofit/>
          </a:bodyPr>
          <a:lstStyle>
            <a:lvl1pPr algn="l" defTabSz="914088" rtl="0" eaLnBrk="1" latinLnBrk="0" hangingPunct="1">
              <a:spcBef>
                <a:spcPct val="0"/>
              </a:spcBef>
              <a:buNone/>
              <a:defRPr lang="en-US" sz="4000" kern="0" dirty="0">
                <a:ln w="3175">
                  <a:noFill/>
                </a:ln>
                <a:gradFill flip="none" rotWithShape="1">
                  <a:gsLst>
                    <a:gs pos="4583">
                      <a:srgbClr val="FFFFFF"/>
                    </a:gs>
                    <a:gs pos="100000">
                      <a:srgbClr val="FFFFFF"/>
                    </a:gs>
                  </a:gsLst>
                  <a:lin ang="5400000" scaled="0"/>
                  <a:tileRect/>
                </a:gradFill>
                <a:latin typeface="Segoe UI" pitchFamily="34" charset="0"/>
                <a:ea typeface="Segoe UI" pitchFamily="34" charset="0"/>
                <a:cs typeface="Segoe UI" pitchFamily="34" charset="0"/>
              </a:defRPr>
            </a:lvl1pPr>
          </a:lstStyle>
          <a:p>
            <a:pPr marL="0" marR="0" lvl="0" indent="0" algn="l" defTabSz="685566" rtl="0" eaLnBrk="1" fontAlgn="auto" latinLnBrk="0" hangingPunct="1">
              <a:lnSpc>
                <a:spcPct val="100000"/>
              </a:lnSpc>
              <a:spcBef>
                <a:spcPct val="0"/>
              </a:spcBef>
              <a:spcAft>
                <a:spcPts val="0"/>
              </a:spcAft>
              <a:buClrTx/>
              <a:buSzTx/>
              <a:buFontTx/>
              <a:buNone/>
              <a:tabLst/>
              <a:defRPr/>
            </a:pPr>
            <a:endParaRPr kumimoji="0" lang="en-US" sz="3000" b="0" i="0" u="none" strike="noStrike" kern="0" cap="none" spc="0" normalizeH="0" baseline="0" noProof="0" dirty="0">
              <a:ln w="3175">
                <a:noFill/>
              </a:ln>
              <a:gradFill flip="none" rotWithShape="1">
                <a:gsLst>
                  <a:gs pos="4583">
                    <a:srgbClr val="FFFFFF"/>
                  </a:gs>
                  <a:gs pos="100000">
                    <a:srgbClr val="FFFFFF"/>
                  </a:gs>
                </a:gsLst>
                <a:lin ang="5400000" scaled="0"/>
                <a:tileRect/>
              </a:gradFill>
              <a:effectLst/>
              <a:uLnTx/>
              <a:uFillTx/>
              <a:latin typeface="Segoe UI" pitchFamily="34" charset="0"/>
              <a:cs typeface="Segoe UI" pitchFamily="34" charset="0"/>
            </a:endParaRPr>
          </a:p>
        </p:txBody>
      </p:sp>
      <p:sp>
        <p:nvSpPr>
          <p:cNvPr id="14" name="top right small rectangle"/>
          <p:cNvSpPr/>
          <p:nvPr userDrawn="1"/>
        </p:nvSpPr>
        <p:spPr bwMode="auto">
          <a:xfrm>
            <a:off x="6512093" y="2531225"/>
            <a:ext cx="2443064" cy="1270742"/>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53" tIns="34277" rIns="68553" bIns="34277" numCol="1" rtlCol="0" anchor="ctr" anchorCtr="0" compatLnSpc="1">
            <a:prstTxWarp prst="textNoShape">
              <a:avLst/>
            </a:prstTxWarp>
          </a:bodyPr>
          <a:lstStyle/>
          <a:p>
            <a:pPr marL="0" marR="0" lvl="0" indent="0" algn="ctr" defTabSz="685341" rtl="0" eaLnBrk="1" fontAlgn="base" latinLnBrk="0" hangingPunct="1">
              <a:lnSpc>
                <a:spcPct val="100000"/>
              </a:lnSpc>
              <a:spcBef>
                <a:spcPct val="0"/>
              </a:spcBef>
              <a:spcAft>
                <a:spcPct val="0"/>
              </a:spcAft>
              <a:buClrTx/>
              <a:buSzTx/>
              <a:buFontTx/>
              <a:buNone/>
              <a:tabLst/>
              <a:defRPr/>
            </a:pPr>
            <a:endParaRPr kumimoji="0" lang="en-US" sz="165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8386318" y="3616050"/>
            <a:ext cx="555260" cy="164240"/>
          </a:xfrm>
          <a:prstGeom prst="rect">
            <a:avLst/>
          </a:prstGeom>
        </p:spPr>
      </p:pic>
      <p:sp>
        <p:nvSpPr>
          <p:cNvPr id="16" name="Text Placeholder 10"/>
          <p:cNvSpPr>
            <a:spLocks noGrp="1"/>
          </p:cNvSpPr>
          <p:nvPr>
            <p:ph type="body" sz="quarter" idx="10" hasCustomPrompt="1"/>
          </p:nvPr>
        </p:nvSpPr>
        <p:spPr>
          <a:xfrm>
            <a:off x="219076" y="2599805"/>
            <a:ext cx="6161847" cy="1114143"/>
          </a:xfrm>
          <a:prstGeom prst="rect">
            <a:avLst/>
          </a:prstGeom>
        </p:spPr>
        <p:txBody>
          <a:bodyPr anchor="b" anchorCtr="0">
            <a:normAutofit/>
          </a:bodyPr>
          <a:lstStyle>
            <a:lvl1pPr marL="0" indent="0">
              <a:buNone/>
              <a:defRPr sz="2700" b="0" baseline="0">
                <a:solidFill>
                  <a:schemeClr val="bg1"/>
                </a:solidFill>
                <a:latin typeface="Segoe UI Light" panose="020B0502040204020203" pitchFamily="34" charset="0"/>
                <a:cs typeface="Segoe UI Light" panose="020B0502040204020203" pitchFamily="34" charset="0"/>
              </a:defRPr>
            </a:lvl1pPr>
          </a:lstStyle>
          <a:p>
            <a:pPr lvl="0"/>
            <a:r>
              <a:rPr lang="en-US" dirty="0"/>
              <a:t>Module or Section transition style</a:t>
            </a:r>
          </a:p>
        </p:txBody>
      </p:sp>
      <p:sp>
        <p:nvSpPr>
          <p:cNvPr id="11" name="Subtitle 2"/>
          <p:cNvSpPr>
            <a:spLocks noGrp="1"/>
          </p:cNvSpPr>
          <p:nvPr>
            <p:ph type="subTitle" idx="1"/>
          </p:nvPr>
        </p:nvSpPr>
        <p:spPr>
          <a:xfrm>
            <a:off x="144954" y="3849328"/>
            <a:ext cx="6307400" cy="1095584"/>
          </a:xfrm>
          <a:prstGeom prst="rect">
            <a:avLst/>
          </a:prstGeom>
        </p:spPr>
        <p:txBody>
          <a:bodyPr lIns="137160" tIns="137160" rIns="137160" bIns="137160" anchor="b" anchorCtr="0">
            <a:normAutofit/>
          </a:bodyPr>
          <a:lstStyle>
            <a:lvl1pPr marL="0" indent="0" algn="l" defTabSz="685539" rtl="0" eaLnBrk="1" latinLnBrk="0" hangingPunct="1">
              <a:lnSpc>
                <a:spcPct val="100000"/>
              </a:lnSpc>
              <a:spcBef>
                <a:spcPts val="0"/>
              </a:spcBef>
              <a:buSzPct val="90000"/>
              <a:buFont typeface="Arial" pitchFamily="34" charset="0"/>
              <a:buNone/>
              <a:defRPr lang="en-US" sz="18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342783" indent="0" algn="ctr">
              <a:buNone/>
              <a:defRPr>
                <a:solidFill>
                  <a:schemeClr val="tx1">
                    <a:tint val="75000"/>
                  </a:schemeClr>
                </a:solidFill>
              </a:defRPr>
            </a:lvl2pPr>
            <a:lvl3pPr marL="685566" indent="0" algn="ctr">
              <a:buNone/>
              <a:defRPr>
                <a:solidFill>
                  <a:schemeClr val="tx1">
                    <a:tint val="75000"/>
                  </a:schemeClr>
                </a:solidFill>
              </a:defRPr>
            </a:lvl3pPr>
            <a:lvl4pPr marL="1028350" indent="0" algn="ctr">
              <a:buNone/>
              <a:defRPr>
                <a:solidFill>
                  <a:schemeClr val="tx1">
                    <a:tint val="75000"/>
                  </a:schemeClr>
                </a:solidFill>
              </a:defRPr>
            </a:lvl4pPr>
            <a:lvl5pPr marL="1371134" indent="0" algn="ctr">
              <a:buNone/>
              <a:defRPr>
                <a:solidFill>
                  <a:schemeClr val="tx1">
                    <a:tint val="75000"/>
                  </a:schemeClr>
                </a:solidFill>
              </a:defRPr>
            </a:lvl5pPr>
            <a:lvl6pPr marL="1713917" indent="0" algn="ctr">
              <a:buNone/>
              <a:defRPr>
                <a:solidFill>
                  <a:schemeClr val="tx1">
                    <a:tint val="75000"/>
                  </a:schemeClr>
                </a:solidFill>
              </a:defRPr>
            </a:lvl6pPr>
            <a:lvl7pPr marL="2056700" indent="0" algn="ctr">
              <a:buNone/>
              <a:defRPr>
                <a:solidFill>
                  <a:schemeClr val="tx1">
                    <a:tint val="75000"/>
                  </a:schemeClr>
                </a:solidFill>
              </a:defRPr>
            </a:lvl7pPr>
            <a:lvl8pPr marL="2399483" indent="0" algn="ctr">
              <a:buNone/>
              <a:defRPr>
                <a:solidFill>
                  <a:schemeClr val="tx1">
                    <a:tint val="75000"/>
                  </a:schemeClr>
                </a:solidFill>
              </a:defRPr>
            </a:lvl8pPr>
            <a:lvl9pPr marL="2742269" indent="0" algn="ctr">
              <a:buNone/>
              <a:defRPr>
                <a:solidFill>
                  <a:schemeClr val="tx1">
                    <a:tint val="75000"/>
                  </a:schemeClr>
                </a:solidFill>
              </a:defRPr>
            </a:lvl9pPr>
          </a:lstStyle>
          <a:p>
            <a:r>
              <a:rPr lang="en-US" dirty="0"/>
              <a:t>Click to edit Master subtitle style</a:t>
            </a:r>
          </a:p>
        </p:txBody>
      </p:sp>
      <p:sp>
        <p:nvSpPr>
          <p:cNvPr id="10" name="TextBox 9"/>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381343517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456129" y="3351573"/>
            <a:ext cx="8574733" cy="1257300"/>
          </a:xfrm>
          <a:prstGeom prst="rect">
            <a:avLst/>
          </a:prstGeom>
        </p:spPr>
        <p:txBody>
          <a:bodyPr vert="horz" lIns="91409" tIns="45705" rIns="91409" bIns="45705" rtlCol="0" anchor="t" anchorCtr="0">
            <a:normAutofit/>
          </a:bodyPr>
          <a:lstStyle>
            <a:lvl1pPr>
              <a:defRPr sz="2700"/>
            </a:lvl1pPr>
          </a:lstStyle>
          <a:p>
            <a:r>
              <a:rPr lang="en-US" dirty="0"/>
              <a:t>Click to edit Master title style</a:t>
            </a:r>
          </a:p>
        </p:txBody>
      </p:sp>
      <p:sp>
        <p:nvSpPr>
          <p:cNvPr id="2" name="TextBox 1"/>
          <p:cNvSpPr txBox="1"/>
          <p:nvPr userDrawn="1"/>
        </p:nvSpPr>
        <p:spPr>
          <a:xfrm>
            <a:off x="456129" y="2315494"/>
            <a:ext cx="8517568" cy="854080"/>
          </a:xfrm>
          <a:prstGeom prst="rect">
            <a:avLst/>
          </a:prstGeom>
          <a:noFill/>
        </p:spPr>
        <p:txBody>
          <a:bodyPr wrap="square" rtlCol="0">
            <a:spAutoFit/>
          </a:bodyPr>
          <a:lstStyle/>
          <a:p>
            <a:pPr marL="0" marR="0" lvl="0" indent="0" algn="l" defTabSz="685566" rtl="0" eaLnBrk="1" fontAlgn="auto" latinLnBrk="0" hangingPunct="1">
              <a:lnSpc>
                <a:spcPct val="100000"/>
              </a:lnSpc>
              <a:spcBef>
                <a:spcPts val="0"/>
              </a:spcBef>
              <a:spcAft>
                <a:spcPts val="0"/>
              </a:spcAft>
              <a:buClrTx/>
              <a:buSzTx/>
              <a:buFontTx/>
              <a:buNone/>
              <a:tabLst/>
              <a:defRPr/>
            </a:pPr>
            <a:r>
              <a:rPr kumimoji="0" lang="en-US" sz="4950" b="0" i="0" u="none" strike="noStrike" kern="1200" cap="none" spc="0" normalizeH="0" baseline="0" noProof="0" dirty="0">
                <a:ln>
                  <a:noFill/>
                </a:ln>
                <a:solidFill>
                  <a:prstClr val="black"/>
                </a:solidFill>
                <a:effectLst/>
                <a:uLnTx/>
                <a:uFillTx/>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456129" y="3058444"/>
            <a:ext cx="8517568"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44953" y="123132"/>
            <a:ext cx="2768600" cy="184666"/>
          </a:xfrm>
          <a:prstGeom prst="rect">
            <a:avLst/>
          </a:prstGeom>
          <a:noFill/>
        </p:spPr>
        <p:txBody>
          <a:bodyPr wrap="square" lIns="0" tIns="0" rIns="0" bIns="0" rtlCol="0" anchor="ctr">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alpha val="99000"/>
                  </a:prstClr>
                </a:solidFill>
                <a:effectLst/>
                <a:uLnTx/>
                <a:uFillTx/>
                <a:latin typeface="Segoe UI" panose="020B0502040204020203" pitchFamily="34" charset="0"/>
                <a:ea typeface="+mn-ea"/>
                <a:cs typeface="Segoe UI" panose="020B0502040204020203" pitchFamily="34" charset="0"/>
              </a:rPr>
              <a:t>Microsoft Virtual Academy</a:t>
            </a:r>
          </a:p>
        </p:txBody>
      </p:sp>
    </p:spTree>
    <p:extLst>
      <p:ext uri="{BB962C8B-B14F-4D97-AF65-F5344CB8AC3E}">
        <p14:creationId xmlns:p14="http://schemas.microsoft.com/office/powerpoint/2010/main" val="12966831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284560" y="1041170"/>
            <a:ext cx="8643938" cy="3967791"/>
          </a:xfrm>
          <a:prstGeom prst="rect">
            <a:avLst/>
          </a:prstGeom>
        </p:spPr>
        <p:txBody>
          <a:bodyPr/>
          <a:lstStyle>
            <a:lvl1pPr>
              <a:spcBef>
                <a:spcPts val="1050"/>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0068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284634" y="1028701"/>
            <a:ext cx="4212686" cy="371475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5"/>
          <p:cNvSpPr>
            <a:spLocks noGrp="1"/>
          </p:cNvSpPr>
          <p:nvPr>
            <p:ph sz="quarter" idx="4"/>
          </p:nvPr>
        </p:nvSpPr>
        <p:spPr>
          <a:xfrm>
            <a:off x="4706807" y="1028701"/>
            <a:ext cx="4214341" cy="3714751"/>
          </a:xfrm>
          <a:prstGeom prst="rect">
            <a:avLst/>
          </a:prstGeom>
        </p:spPr>
        <p:txBody>
          <a:bodyPr>
            <a:normAutofit/>
          </a:bodyPr>
          <a:lstStyle>
            <a:lvl1pPr>
              <a:defRPr sz="2400"/>
            </a:lvl1pPr>
            <a:lvl2pPr>
              <a:defRPr sz="2100"/>
            </a:lvl2pPr>
            <a:lvl3pPr>
              <a:defRPr sz="1800"/>
            </a:lvl3pPr>
            <a:lvl4pPr>
              <a:defRPr sz="1500"/>
            </a:lvl4pPr>
            <a:lvl5pPr>
              <a:defRPr sz="15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69248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4634" y="997992"/>
            <a:ext cx="4212686" cy="479822"/>
          </a:xfrm>
          <a:prstGeom prst="rect">
            <a:avLst/>
          </a:prstGeom>
          <a:solidFill>
            <a:srgbClr val="86C400"/>
          </a:solidFill>
        </p:spPr>
        <p:txBody>
          <a:bodyPr anchor="b">
            <a:normAutofit/>
          </a:bodyPr>
          <a:lstStyle>
            <a:lvl1pPr marL="0" indent="0">
              <a:buNone/>
              <a:defRPr sz="2400" b="1">
                <a:solidFill>
                  <a:schemeClr val="bg1"/>
                </a:solidFill>
                <a:effectLst/>
              </a:defRPr>
            </a:lvl1pPr>
            <a:lvl2pPr marL="342783" indent="0">
              <a:buNone/>
              <a:defRPr sz="1500" b="1"/>
            </a:lvl2pPr>
            <a:lvl3pPr marL="685566" indent="0">
              <a:buNone/>
              <a:defRPr sz="1350" b="1"/>
            </a:lvl3pPr>
            <a:lvl4pPr marL="1028350" indent="0">
              <a:buNone/>
              <a:defRPr sz="1200" b="1"/>
            </a:lvl4pPr>
            <a:lvl5pPr marL="1371134" indent="0">
              <a:buNone/>
              <a:defRPr sz="1200" b="1"/>
            </a:lvl5pPr>
            <a:lvl6pPr marL="1713917" indent="0">
              <a:buNone/>
              <a:defRPr sz="1200" b="1"/>
            </a:lvl6pPr>
            <a:lvl7pPr marL="2056700" indent="0">
              <a:buNone/>
              <a:defRPr sz="1200" b="1"/>
            </a:lvl7pPr>
            <a:lvl8pPr marL="2399483" indent="0">
              <a:buNone/>
              <a:defRPr sz="1200" b="1"/>
            </a:lvl8pPr>
            <a:lvl9pPr marL="2742269" indent="0">
              <a:buNone/>
              <a:defRPr sz="1200" b="1"/>
            </a:lvl9pPr>
          </a:lstStyle>
          <a:p>
            <a:pPr lvl="0"/>
            <a:r>
              <a:rPr lang="en-US" dirty="0"/>
              <a:t>Click to edit Master text styles</a:t>
            </a:r>
          </a:p>
        </p:txBody>
      </p:sp>
      <p:sp>
        <p:nvSpPr>
          <p:cNvPr id="4" name="Content Placeholder 3"/>
          <p:cNvSpPr>
            <a:spLocks noGrp="1"/>
          </p:cNvSpPr>
          <p:nvPr>
            <p:ph sz="half" idx="2"/>
          </p:nvPr>
        </p:nvSpPr>
        <p:spPr>
          <a:xfrm>
            <a:off x="284634" y="1485900"/>
            <a:ext cx="4212686" cy="3486150"/>
          </a:xfrm>
          <a:prstGeom prst="rect">
            <a:avLst/>
          </a:prstGeom>
        </p:spPr>
        <p:txBody>
          <a:bodyPr/>
          <a:lstStyle>
            <a:lvl1pPr>
              <a:defRPr sz="2100"/>
            </a:lvl1pPr>
            <a:lvl2pPr>
              <a:defRPr sz="18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759356" y="997992"/>
            <a:ext cx="4214341" cy="479822"/>
          </a:xfrm>
          <a:prstGeom prst="rect">
            <a:avLst/>
          </a:prstGeom>
          <a:solidFill>
            <a:srgbClr val="1F497D"/>
          </a:solidFill>
        </p:spPr>
        <p:txBody>
          <a:bodyPr anchor="b">
            <a:normAutofit/>
          </a:bodyPr>
          <a:lstStyle>
            <a:lvl1pPr marL="0" indent="0">
              <a:buNone/>
              <a:defRPr sz="2400" b="1">
                <a:solidFill>
                  <a:schemeClr val="bg1"/>
                </a:solidFill>
                <a:effectLst/>
              </a:defRPr>
            </a:lvl1pPr>
            <a:lvl2pPr marL="342783" indent="0">
              <a:buNone/>
              <a:defRPr sz="1500" b="1"/>
            </a:lvl2pPr>
            <a:lvl3pPr marL="685566" indent="0">
              <a:buNone/>
              <a:defRPr sz="1350" b="1"/>
            </a:lvl3pPr>
            <a:lvl4pPr marL="1028350" indent="0">
              <a:buNone/>
              <a:defRPr sz="1200" b="1"/>
            </a:lvl4pPr>
            <a:lvl5pPr marL="1371134" indent="0">
              <a:buNone/>
              <a:defRPr sz="1200" b="1"/>
            </a:lvl5pPr>
            <a:lvl6pPr marL="1713917" indent="0">
              <a:buNone/>
              <a:defRPr sz="1200" b="1"/>
            </a:lvl6pPr>
            <a:lvl7pPr marL="2056700" indent="0">
              <a:buNone/>
              <a:defRPr sz="1200" b="1"/>
            </a:lvl7pPr>
            <a:lvl8pPr marL="2399483" indent="0">
              <a:buNone/>
              <a:defRPr sz="1200" b="1"/>
            </a:lvl8pPr>
            <a:lvl9pPr marL="2742269" indent="0">
              <a:buNone/>
              <a:defRPr sz="1200" b="1"/>
            </a:lvl9pPr>
          </a:lstStyle>
          <a:p>
            <a:pPr lvl="0"/>
            <a:r>
              <a:rPr lang="en-US" dirty="0"/>
              <a:t>Click to edit Master text styles</a:t>
            </a:r>
          </a:p>
        </p:txBody>
      </p:sp>
      <p:sp>
        <p:nvSpPr>
          <p:cNvPr id="6" name="Content Placeholder 5"/>
          <p:cNvSpPr>
            <a:spLocks noGrp="1"/>
          </p:cNvSpPr>
          <p:nvPr>
            <p:ph sz="quarter" idx="4"/>
          </p:nvPr>
        </p:nvSpPr>
        <p:spPr>
          <a:xfrm>
            <a:off x="4759356" y="1485900"/>
            <a:ext cx="4214341" cy="3486150"/>
          </a:xfrm>
          <a:prstGeom prst="rect">
            <a:avLst/>
          </a:prstGeom>
        </p:spPr>
        <p:txBody>
          <a:bodyPr/>
          <a:lstStyle>
            <a:lvl1pPr>
              <a:defRPr sz="2100"/>
            </a:lvl1pPr>
            <a:lvl2pPr>
              <a:defRPr sz="1800"/>
            </a:lvl2pPr>
            <a:lvl3pPr>
              <a:defRPr sz="1500"/>
            </a:lvl3pPr>
            <a:lvl4pPr>
              <a:defRPr sz="1350"/>
            </a:lvl4pPr>
            <a:lvl5pPr>
              <a:defRPr sz="135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4104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95687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10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9144000" cy="5143500"/>
          </a:xfrm>
          <a:prstGeom prst="rect">
            <a:avLst/>
          </a:prstGeom>
          <a:solidFill>
            <a:srgbClr val="002050"/>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53" tIns="34277" rIns="68553" bIns="34277" numCol="1" rtlCol="0" anchor="ctr" anchorCtr="0" compatLnSpc="1">
            <a:prstTxWarp prst="textNoShape">
              <a:avLst/>
            </a:prstTxWarp>
          </a:bodyPr>
          <a:lstStyle/>
          <a:p>
            <a:pPr marL="0" marR="0" lvl="0" indent="0" algn="ctr" defTabSz="685341" rtl="0" eaLnBrk="1" fontAlgn="base" latinLnBrk="0" hangingPunct="1">
              <a:lnSpc>
                <a:spcPct val="100000"/>
              </a:lnSpc>
              <a:spcBef>
                <a:spcPct val="0"/>
              </a:spcBef>
              <a:spcAft>
                <a:spcPct val="0"/>
              </a:spcAft>
              <a:buClrTx/>
              <a:buSzTx/>
              <a:buFontTx/>
              <a:buNone/>
              <a:tabLst/>
              <a:defRPr/>
            </a:pPr>
            <a:endParaRPr kumimoji="0" lang="en-US" sz="165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a:ea typeface="+mn-ea"/>
              <a:cs typeface="+mn-cs"/>
            </a:endParaRPr>
          </a:p>
        </p:txBody>
      </p:sp>
      <p:sp>
        <p:nvSpPr>
          <p:cNvPr id="11" name="Rectangle 2"/>
          <p:cNvSpPr>
            <a:spLocks noChangeArrowheads="1"/>
          </p:cNvSpPr>
          <p:nvPr userDrawn="1"/>
        </p:nvSpPr>
        <p:spPr bwMode="auto">
          <a:xfrm>
            <a:off x="397565" y="4470558"/>
            <a:ext cx="8309114" cy="577338"/>
          </a:xfrm>
          <a:prstGeom prst="rect">
            <a:avLst/>
          </a:prstGeom>
          <a:noFill/>
          <a:ln w="9525">
            <a:noFill/>
            <a:miter lim="800000"/>
            <a:headEnd/>
            <a:tailEnd/>
          </a:ln>
        </p:spPr>
        <p:txBody>
          <a:bodyPr wrap="square">
            <a:spAutoFit/>
          </a:bodyPr>
          <a:lstStyle/>
          <a:p>
            <a:pPr marL="0" marR="0" lvl="1" indent="0" algn="l" defTabSz="685566" rtl="0" eaLnBrk="1" fontAlgn="auto" latinLnBrk="0" hangingPunct="1">
              <a:lnSpc>
                <a:spcPct val="100000"/>
              </a:lnSpc>
              <a:spcBef>
                <a:spcPts val="0"/>
              </a:spcBef>
              <a:spcAft>
                <a:spcPts val="0"/>
              </a:spcAft>
              <a:buClrTx/>
              <a:buSzTx/>
              <a:buFontTx/>
              <a:buNone/>
              <a:tabLst/>
              <a:defRPr/>
            </a:pPr>
            <a:r>
              <a:rPr kumimoji="0" lang="en-US" sz="788" b="0" i="0" u="none" strike="noStrike" kern="1200" cap="none" spc="0" normalizeH="0" baseline="0" noProof="0" dirty="0">
                <a:ln>
                  <a:noFill/>
                </a:ln>
                <a:solidFill>
                  <a:prstClr val="white">
                    <a:lumMod val="85000"/>
                  </a:prstClr>
                </a:solidFill>
                <a:effectLst/>
                <a:uLnTx/>
                <a:uFillTx/>
                <a:latin typeface="Calibri"/>
                <a:ea typeface="+mn-ea"/>
                <a:cs typeface="+mn-cs"/>
              </a:rPr>
              <a:t>©2014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397565" y="2205088"/>
            <a:ext cx="4104861" cy="1672059"/>
          </a:xfrm>
          <a:prstGeom prst="rect">
            <a:avLst/>
          </a:prstGeom>
        </p:spPr>
      </p:pic>
    </p:spTree>
    <p:extLst>
      <p:ext uri="{BB962C8B-B14F-4D97-AF65-F5344CB8AC3E}">
        <p14:creationId xmlns:p14="http://schemas.microsoft.com/office/powerpoint/2010/main" val="3298960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7448030" y="4504940"/>
            <a:ext cx="1359932" cy="290340"/>
          </a:xfrm>
          <a:prstGeom prst="rect">
            <a:avLst/>
          </a:prstGeom>
          <a:noFill/>
          <a:ln>
            <a:noFill/>
          </a:ln>
        </p:spPr>
      </p:pic>
      <p:sp>
        <p:nvSpPr>
          <p:cNvPr id="3" name="Text Placeholder 2"/>
          <p:cNvSpPr>
            <a:spLocks noGrp="1"/>
          </p:cNvSpPr>
          <p:nvPr>
            <p:ph type="body" sz="quarter" idx="13" hasCustomPrompt="1"/>
          </p:nvPr>
        </p:nvSpPr>
        <p:spPr>
          <a:xfrm>
            <a:off x="201978" y="226213"/>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2426798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4252785"/>
            <a:ext cx="6721788" cy="663743"/>
          </a:xfrm>
          <a:noFill/>
        </p:spPr>
        <p:txBody>
          <a:bodyPr lIns="146304" tIns="109728" rIns="146304" bIns="109728" anchor="b">
            <a:noAutofit/>
          </a:bodyPr>
          <a:lstStyle>
            <a:lvl1pPr marL="0" indent="0">
              <a:spcBef>
                <a:spcPts val="0"/>
              </a:spcBef>
              <a:buNone/>
              <a:defRPr sz="147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01977" y="1556880"/>
            <a:ext cx="8740094" cy="1351077"/>
          </a:xfrm>
          <a:noFill/>
        </p:spPr>
        <p:txBody>
          <a:bodyPr lIns="146304" tIns="91440" rIns="146304" bIns="91440" anchor="t" anchorCtr="0"/>
          <a:lstStyle>
            <a:lvl1pPr>
              <a:defRPr sz="3971" spc="-74"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7597401" y="4488105"/>
            <a:ext cx="1205719" cy="30258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67232" tIns="33616" rIns="67232" bIns="33616" numCol="1" anchor="t" anchorCtr="0" compatLnSpc="1">
            <a:prstTxWarp prst="textNoShape">
              <a:avLst/>
            </a:prstTxWarp>
          </a:body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404040"/>
              </a:solidFill>
              <a:effectLst/>
              <a:uLnTx/>
              <a:uFillTx/>
              <a:latin typeface="Segoe UI"/>
              <a:ea typeface="+mn-ea"/>
              <a:cs typeface="+mn-cs"/>
            </a:endParaRPr>
          </a:p>
        </p:txBody>
      </p:sp>
      <p:sp>
        <p:nvSpPr>
          <p:cNvPr id="6" name="Text Placeholder 2"/>
          <p:cNvSpPr>
            <a:spLocks noGrp="1"/>
          </p:cNvSpPr>
          <p:nvPr>
            <p:ph type="body" sz="quarter" idx="13" hasCustomPrompt="1"/>
          </p:nvPr>
        </p:nvSpPr>
        <p:spPr>
          <a:xfrm>
            <a:off x="201978" y="226213"/>
            <a:ext cx="2688107" cy="499176"/>
          </a:xfrm>
        </p:spPr>
        <p:txBody>
          <a:bodyPr lIns="182880" tIns="146304" rIns="182880" bIns="146304"/>
          <a:lstStyle>
            <a:lvl1pPr marL="0" indent="0">
              <a:buNone/>
              <a:defRPr sz="1471">
                <a:latin typeface="+mn-lt"/>
              </a:defRPr>
            </a:lvl1pPr>
            <a:lvl2pPr marL="252109" indent="0">
              <a:buNone/>
              <a:defRPr sz="1471"/>
            </a:lvl2pPr>
            <a:lvl3pPr marL="420181" indent="0">
              <a:buNone/>
              <a:defRPr sz="1471"/>
            </a:lvl3pPr>
            <a:lvl4pPr marL="588254" indent="0">
              <a:buNone/>
              <a:defRPr sz="1471"/>
            </a:lvl4pPr>
            <a:lvl5pPr marL="756326" indent="0">
              <a:buNone/>
              <a:defRPr sz="1471"/>
            </a:lvl5pPr>
          </a:lstStyle>
          <a:p>
            <a:pPr lvl="0"/>
            <a:r>
              <a:rPr lang="en-US" dirty="0"/>
              <a:t>Session Code Here</a:t>
            </a:r>
          </a:p>
        </p:txBody>
      </p:sp>
    </p:spTree>
    <p:extLst>
      <p:ext uri="{BB962C8B-B14F-4D97-AF65-F5344CB8AC3E}">
        <p14:creationId xmlns:p14="http://schemas.microsoft.com/office/powerpoint/2010/main" val="349753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87385"/>
          </a:xfrm>
        </p:spPr>
        <p:txBody>
          <a:bodyPr>
            <a:sp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241819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487835" y="1226922"/>
            <a:ext cx="6454237" cy="3698277"/>
          </a:xfrm>
        </p:spPr>
        <p:txBody>
          <a:bodyPr wrap="square">
            <a:noAutofit/>
          </a:bodyPr>
          <a:lstStyle>
            <a:lvl3pPr>
              <a:defRPr sz="1765"/>
            </a:lvl3pPr>
            <a:lvl4pPr>
              <a:defRPr sz="1471"/>
            </a:lvl4pPr>
            <a:lvl5pPr>
              <a:defRPr sz="147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08186" y="1226922"/>
            <a:ext cx="2016956" cy="3698277"/>
          </a:xfrm>
        </p:spPr>
        <p:txBody>
          <a:bodyPr>
            <a:noAutofit/>
          </a:bodyPr>
          <a:lstStyle>
            <a:lvl1pPr marL="0" indent="0">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38287130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874248" y="1563130"/>
            <a:ext cx="7395504" cy="1344828"/>
          </a:xfrm>
        </p:spPr>
        <p:txBody>
          <a:bodyPr/>
          <a:lstStyle>
            <a:lvl1pPr>
              <a:defRPr sz="3529" baseline="0"/>
            </a:lvl1pPr>
          </a:lstStyle>
          <a:p>
            <a:r>
              <a:rPr lang="en-US"/>
              <a:t>Click to edit Master title style</a:t>
            </a:r>
            <a:endParaRPr lang="en-US" dirty="0"/>
          </a:p>
        </p:txBody>
      </p:sp>
    </p:spTree>
    <p:extLst>
      <p:ext uri="{BB962C8B-B14F-4D97-AF65-F5344CB8AC3E}">
        <p14:creationId xmlns:p14="http://schemas.microsoft.com/office/powerpoint/2010/main" val="255453228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08186" y="1226922"/>
            <a:ext cx="2016956" cy="3698277"/>
          </a:xfrm>
        </p:spPr>
        <p:txBody>
          <a:bodyPr>
            <a:noAutofit/>
          </a:bodyPr>
          <a:lstStyle>
            <a:lvl1pPr marL="252109" indent="-252109">
              <a:buNone/>
              <a:defRPr kumimoji="0" lang="en-US" sz="1765"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67211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42554491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wrap="square" lIns="182880" tIns="146304" rIns="182880" bIns="146304" anchor="ctr">
            <a:noAutofit/>
          </a:bodyPr>
          <a:lstStyle>
            <a:lvl1pPr marL="0" indent="0">
              <a:lnSpc>
                <a:spcPct val="95000"/>
              </a:lnSpc>
              <a:spcBef>
                <a:spcPts val="0"/>
              </a:spcBef>
              <a:spcAft>
                <a:spcPts val="1200"/>
              </a:spcAft>
              <a:buNone/>
              <a:defRPr lang="en-US" sz="2647"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600"/>
              </a:spcBef>
              <a:defRPr sz="1397">
                <a:solidFill>
                  <a:srgbClr val="FFFFFF"/>
                </a:solidFill>
              </a:defRPr>
            </a:lvl2pPr>
            <a:lvl3pPr>
              <a:lnSpc>
                <a:spcPct val="100000"/>
              </a:lnSpc>
              <a:spcBef>
                <a:spcPts val="600"/>
              </a:spcBef>
              <a:defRPr sz="1397">
                <a:solidFill>
                  <a:srgbClr val="FFFFFF"/>
                </a:solidFill>
              </a:defRPr>
            </a:lvl3pPr>
            <a:lvl4pPr>
              <a:lnSpc>
                <a:spcPct val="100000"/>
              </a:lnSpc>
              <a:spcBef>
                <a:spcPts val="600"/>
              </a:spcBef>
              <a:defRPr sz="1397">
                <a:solidFill>
                  <a:srgbClr val="FFFFFF"/>
                </a:solidFill>
              </a:defRPr>
            </a:lvl4pPr>
            <a:lvl5pPr>
              <a:lnSpc>
                <a:spcPct val="100000"/>
              </a:lnSpc>
              <a:spcBef>
                <a:spcPts val="600"/>
              </a:spcBef>
              <a:defRPr sz="1397">
                <a:solidFill>
                  <a:srgbClr val="FFFFFF"/>
                </a:solidFill>
              </a:defRPr>
            </a:lvl5pPr>
          </a:lstStyle>
          <a:p>
            <a:pPr marL="0" lvl="0" indent="0" algn="l" defTabSz="672118"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131493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None/>
              <a:defRPr lang="en-US" sz="2647"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672118" rtl="0" eaLnBrk="1" latinLnBrk="0" hangingPunct="1">
              <a:spcBef>
                <a:spcPct val="20000"/>
              </a:spcBef>
              <a:spcAft>
                <a:spcPts val="1200"/>
              </a:spcAft>
            </a:pPr>
            <a:r>
              <a:rPr lang="en-US"/>
              <a:t>Click to edit Master text styles</a:t>
            </a:r>
          </a:p>
        </p:txBody>
      </p:sp>
      <p:sp>
        <p:nvSpPr>
          <p:cNvPr id="6" name="Text Placeholder 8"/>
          <p:cNvSpPr>
            <a:spLocks noGrp="1"/>
          </p:cNvSpPr>
          <p:nvPr>
            <p:ph type="body" sz="quarter" idx="16" hasCustomPrompt="1"/>
          </p:nvPr>
        </p:nvSpPr>
        <p:spPr>
          <a:xfrm>
            <a:off x="201931" y="218303"/>
            <a:ext cx="8740142" cy="672414"/>
          </a:xfrm>
        </p:spPr>
        <p:txBody>
          <a:bodyPr vert="horz" lIns="182880" tIns="146304" rIns="182880" bIns="146304" rtlCol="0" anchor="t">
            <a:noAutofit/>
          </a:bodyPr>
          <a:lstStyle>
            <a:lvl1pPr marL="0" indent="0"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01930" y="1130664"/>
            <a:ext cx="2890985" cy="2882172"/>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294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914081"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2725681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3563523" y="2235543"/>
            <a:ext cx="5378551" cy="672414"/>
          </a:xfrm>
        </p:spPr>
        <p:txBody>
          <a:bodyPr vert="horz" wrap="square" lIns="182880" tIns="146304" rIns="182880" bIns="146304" rtlCol="0" anchor="ctr">
            <a:noAutofit/>
          </a:bodyPr>
          <a:lstStyle>
            <a:lvl1pPr marL="0" indent="0">
              <a:buFont typeface="Arial" panose="020B0604020202020204" pitchFamily="34" charset="0"/>
              <a:buNone/>
              <a:defRPr lang="en-US" sz="2647" kern="1200" dirty="0" smtClean="0">
                <a:gradFill>
                  <a:gsLst>
                    <a:gs pos="1299">
                      <a:schemeClr val="tx1"/>
                    </a:gs>
                    <a:gs pos="100000">
                      <a:schemeClr val="tx1"/>
                    </a:gs>
                  </a:gsLst>
                  <a:lin ang="5400000" scaled="0"/>
                </a:gradFill>
                <a:latin typeface="+mj-lt"/>
                <a:ea typeface="+mn-ea"/>
                <a:cs typeface="+mn-cs"/>
              </a:defRPr>
            </a:lvl1pPr>
          </a:lstStyle>
          <a:p>
            <a:pPr marL="0" lvl="0" indent="0" algn="l" defTabSz="672118"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01930" y="1129422"/>
            <a:ext cx="2890970" cy="288465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36229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180451"/>
          </a:xfrm>
        </p:spPr>
        <p:txBody>
          <a:bodyPr>
            <a:spAutoFit/>
          </a:bodyPr>
          <a:lstStyle>
            <a:lvl1pPr>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429518" indent="-177410">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420138" indent="-252109">
              <a:defRPr lang="en-US" sz="1765"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471"/>
            </a:lvl4pPr>
            <a:lvl5pPr>
              <a:defRPr sz="1471"/>
            </a:lvl5pPr>
          </a:lstStyle>
          <a:p>
            <a:pPr marL="0" lvl="0" indent="0" algn="l" defTabSz="672118" rtl="0" eaLnBrk="1" latinLnBrk="0" hangingPunct="1">
              <a:spcBef>
                <a:spcPct val="20000"/>
              </a:spcBef>
              <a:spcAft>
                <a:spcPts val="600"/>
              </a:spcAft>
              <a:buFont typeface="Arial" pitchFamily="34" charset="0"/>
              <a:buNone/>
            </a:pPr>
            <a:r>
              <a:rPr lang="en-US"/>
              <a:t>Click to edit Master text styles</a:t>
            </a:r>
          </a:p>
          <a:p>
            <a:pPr marL="0" lvl="1" indent="0" algn="l" defTabSz="672118" rtl="0" eaLnBrk="1" latinLnBrk="0" hangingPunct="1">
              <a:spcBef>
                <a:spcPct val="20000"/>
              </a:spcBef>
              <a:spcAft>
                <a:spcPts val="600"/>
              </a:spcAft>
              <a:buFont typeface="Arial" pitchFamily="34" charset="0"/>
              <a:buNone/>
            </a:pPr>
            <a:r>
              <a:rPr lang="en-US"/>
              <a:t>Second level</a:t>
            </a:r>
          </a:p>
          <a:p>
            <a:pPr marL="0" lvl="2" indent="0" algn="l" defTabSz="672118" rtl="0" eaLnBrk="1" latinLnBrk="0" hangingPunct="1">
              <a:spcBef>
                <a:spcPct val="20000"/>
              </a:spcBef>
              <a:spcAft>
                <a:spcPts val="6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338914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34" Type="http://schemas.openxmlformats.org/officeDocument/2006/relationships/image" Target="../media/image4.png"/><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theme" Target="../theme/theme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5" Type="http://schemas.openxmlformats.org/officeDocument/2006/relationships/slideLayout" Target="../slideLayouts/slideLayout85.xml"/><Relationship Id="rId10"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theme" Target="../theme/theme5.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19" Type="http://schemas.openxmlformats.org/officeDocument/2006/relationships/image" Target="../media/image15.png"/><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 id="2147483690" r:id="rId17"/>
    <p:sldLayoutId id="2147483851" r:id="rId18"/>
    <p:sldLayoutId id="2147483852" r:id="rId19"/>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3"/>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0"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2184550"/>
      </p:ext>
    </p:extLst>
  </p:cSld>
  <p:clrMap bg1="dk1" tx1="lt1" bg2="dk2" tx2="lt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transition>
    <p:fade/>
  </p:transition>
  <p:txStyles>
    <p:titleStyle>
      <a:lvl1pPr algn="l" defTabSz="68584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34" marR="0" indent="-252134" algn="l" defTabSz="68584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62" marR="0" indent="-177428" algn="l" defTabSz="68584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314"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40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493" marR="0" indent="-168090" algn="l" defTabSz="68584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6074"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997"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920"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843" indent="-171462" algn="l" defTabSz="68584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845" rtl="0" eaLnBrk="1" latinLnBrk="0" hangingPunct="1">
        <a:defRPr sz="1324" kern="1200">
          <a:solidFill>
            <a:schemeClr val="tx1"/>
          </a:solidFill>
          <a:latin typeface="+mn-lt"/>
          <a:ea typeface="+mn-ea"/>
          <a:cs typeface="+mn-cs"/>
        </a:defRPr>
      </a:lvl1pPr>
      <a:lvl2pPr marL="342923" algn="l" defTabSz="685845" rtl="0" eaLnBrk="1" latinLnBrk="0" hangingPunct="1">
        <a:defRPr sz="1324" kern="1200">
          <a:solidFill>
            <a:schemeClr val="tx1"/>
          </a:solidFill>
          <a:latin typeface="+mn-lt"/>
          <a:ea typeface="+mn-ea"/>
          <a:cs typeface="+mn-cs"/>
        </a:defRPr>
      </a:lvl2pPr>
      <a:lvl3pPr marL="685845" algn="l" defTabSz="685845" rtl="0" eaLnBrk="1" latinLnBrk="0" hangingPunct="1">
        <a:defRPr sz="1324" kern="1200">
          <a:solidFill>
            <a:schemeClr val="tx1"/>
          </a:solidFill>
          <a:latin typeface="+mn-lt"/>
          <a:ea typeface="+mn-ea"/>
          <a:cs typeface="+mn-cs"/>
        </a:defRPr>
      </a:lvl3pPr>
      <a:lvl4pPr marL="1028768" algn="l" defTabSz="685845" rtl="0" eaLnBrk="1" latinLnBrk="0" hangingPunct="1">
        <a:defRPr sz="1324" kern="1200">
          <a:solidFill>
            <a:schemeClr val="tx1"/>
          </a:solidFill>
          <a:latin typeface="+mn-lt"/>
          <a:ea typeface="+mn-ea"/>
          <a:cs typeface="+mn-cs"/>
        </a:defRPr>
      </a:lvl4pPr>
      <a:lvl5pPr marL="1371690" algn="l" defTabSz="685845" rtl="0" eaLnBrk="1" latinLnBrk="0" hangingPunct="1">
        <a:defRPr sz="1324" kern="1200">
          <a:solidFill>
            <a:schemeClr val="tx1"/>
          </a:solidFill>
          <a:latin typeface="+mn-lt"/>
          <a:ea typeface="+mn-ea"/>
          <a:cs typeface="+mn-cs"/>
        </a:defRPr>
      </a:lvl5pPr>
      <a:lvl6pPr marL="1714614" algn="l" defTabSz="685845" rtl="0" eaLnBrk="1" latinLnBrk="0" hangingPunct="1">
        <a:defRPr sz="1324" kern="1200">
          <a:solidFill>
            <a:schemeClr val="tx1"/>
          </a:solidFill>
          <a:latin typeface="+mn-lt"/>
          <a:ea typeface="+mn-ea"/>
          <a:cs typeface="+mn-cs"/>
        </a:defRPr>
      </a:lvl6pPr>
      <a:lvl7pPr marL="2057536" algn="l" defTabSz="685845" rtl="0" eaLnBrk="1" latinLnBrk="0" hangingPunct="1">
        <a:defRPr sz="1324" kern="1200">
          <a:solidFill>
            <a:schemeClr val="tx1"/>
          </a:solidFill>
          <a:latin typeface="+mn-lt"/>
          <a:ea typeface="+mn-ea"/>
          <a:cs typeface="+mn-cs"/>
        </a:defRPr>
      </a:lvl7pPr>
      <a:lvl8pPr marL="2400458" algn="l" defTabSz="685845" rtl="0" eaLnBrk="1" latinLnBrk="0" hangingPunct="1">
        <a:defRPr sz="1324" kern="1200">
          <a:solidFill>
            <a:schemeClr val="tx1"/>
          </a:solidFill>
          <a:latin typeface="+mn-lt"/>
          <a:ea typeface="+mn-ea"/>
          <a:cs typeface="+mn-cs"/>
        </a:defRPr>
      </a:lvl8pPr>
      <a:lvl9pPr marL="2743382" algn="l" defTabSz="68584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print">
            <a:extLst>
              <a:ext uri="{28A0092B-C50C-407E-A947-70E740481C1C}">
                <a14:useLocalDpi xmlns:a14="http://schemas.microsoft.com/office/drawing/2010/main" val="0"/>
              </a:ext>
            </a:extLst>
          </a:blip>
          <a:stretch>
            <a:fillRect/>
          </a:stretch>
        </p:blipFill>
        <p:spPr>
          <a:xfrm rot="5400000">
            <a:off x="7743788" y="1429810"/>
            <a:ext cx="3160595" cy="300978"/>
          </a:xfrm>
          <a:prstGeom prst="rect">
            <a:avLst/>
          </a:prstGeom>
        </p:spPr>
      </p:pic>
      <p:pic>
        <p:nvPicPr>
          <p:cNvPr id="8" name="Logo" descr="MS Logo White.png"/>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a:off x="8103996" y="4851181"/>
            <a:ext cx="876765" cy="187925"/>
          </a:xfrm>
          <a:prstGeom prst="rect">
            <a:avLst/>
          </a:prstGeom>
        </p:spPr>
      </p:pic>
    </p:spTree>
    <p:extLst>
      <p:ext uri="{BB962C8B-B14F-4D97-AF65-F5344CB8AC3E}">
        <p14:creationId xmlns:p14="http://schemas.microsoft.com/office/powerpoint/2010/main" val="2550443186"/>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Lst>
  <p:transition>
    <p:fade/>
  </p:transition>
  <p:txStyles>
    <p:titleStyle>
      <a:lvl1pPr algn="l" defTabSz="685635" rtl="0" eaLnBrk="1" latinLnBrk="0" hangingPunct="1">
        <a:lnSpc>
          <a:spcPct val="90000"/>
        </a:lnSpc>
        <a:spcBef>
          <a:spcPct val="0"/>
        </a:spcBef>
        <a:buNone/>
        <a:defRPr lang="en-US" sz="3970" b="0" kern="1200" cap="none" spc="-75" baseline="0" dirty="0" smtClean="0">
          <a:ln w="3175">
            <a:noFill/>
          </a:ln>
          <a:solidFill>
            <a:schemeClr val="bg1"/>
          </a:solidFill>
          <a:effectLst/>
          <a:latin typeface="+mj-lt"/>
          <a:ea typeface="+mn-ea"/>
          <a:cs typeface="Segoe UI" pitchFamily="34" charset="0"/>
        </a:defRPr>
      </a:lvl1pPr>
    </p:titleStyle>
    <p:bodyStyle>
      <a:lvl1pPr marL="252057" marR="0" indent="-252057"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940" kern="1200" spc="0" baseline="0">
          <a:solidFill>
            <a:schemeClr val="bg1"/>
          </a:solidFill>
          <a:latin typeface="+mj-lt"/>
          <a:ea typeface="+mn-ea"/>
          <a:cs typeface="+mn-cs"/>
        </a:defRPr>
      </a:lvl1pPr>
      <a:lvl2pPr marL="429431" marR="0" indent="-177374"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764" kern="1200" spc="0" baseline="0">
          <a:solidFill>
            <a:schemeClr val="bg1"/>
          </a:solidFill>
          <a:latin typeface="+mn-lt"/>
          <a:ea typeface="+mn-ea"/>
          <a:cs typeface="+mn-cs"/>
        </a:defRPr>
      </a:lvl2pPr>
      <a:lvl3pPr marL="588134"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764" kern="1200" spc="0" baseline="0">
          <a:solidFill>
            <a:schemeClr val="bg1"/>
          </a:solidFill>
          <a:latin typeface="+mn-lt"/>
          <a:ea typeface="+mn-ea"/>
          <a:cs typeface="+mn-cs"/>
        </a:defRPr>
      </a:lvl3pPr>
      <a:lvl4pPr marL="756172"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470" kern="1200" spc="0" baseline="0">
          <a:solidFill>
            <a:schemeClr val="bg1"/>
          </a:solidFill>
          <a:latin typeface="+mn-lt"/>
          <a:ea typeface="+mn-ea"/>
          <a:cs typeface="+mn-cs"/>
        </a:defRPr>
      </a:lvl4pPr>
      <a:lvl5pPr marL="924210" marR="0" indent="-168038" algn="l" defTabSz="685635"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470" kern="1200" spc="0" baseline="0">
          <a:solidFill>
            <a:schemeClr val="bg1"/>
          </a:solidFill>
          <a:latin typeface="+mn-lt"/>
          <a:ea typeface="+mn-ea"/>
          <a:cs typeface="+mn-cs"/>
        </a:defRPr>
      </a:lvl5pPr>
      <a:lvl6pPr marL="1885497"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6pPr>
      <a:lvl7pPr marL="2228315"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7pPr>
      <a:lvl8pPr marL="2571133"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8pPr>
      <a:lvl9pPr marL="2913951" indent="-171410" algn="l" defTabSz="685635" rtl="0" eaLnBrk="1" latinLnBrk="0" hangingPunct="1">
        <a:spcBef>
          <a:spcPct val="20000"/>
        </a:spcBef>
        <a:buFont typeface="Arial" pitchFamily="34" charset="0"/>
        <a:buChar char="•"/>
        <a:defRPr sz="1470" kern="1200">
          <a:solidFill>
            <a:schemeClr val="tx1"/>
          </a:solidFill>
          <a:latin typeface="+mn-lt"/>
          <a:ea typeface="+mn-ea"/>
          <a:cs typeface="+mn-cs"/>
        </a:defRPr>
      </a:lvl9pPr>
    </p:bodyStyle>
    <p:otherStyle>
      <a:defPPr>
        <a:defRPr lang="en-US"/>
      </a:defPPr>
      <a:lvl1pPr marL="0" algn="l" defTabSz="685635" rtl="0" eaLnBrk="1" latinLnBrk="0" hangingPunct="1">
        <a:defRPr sz="1323" kern="1200">
          <a:solidFill>
            <a:schemeClr val="tx1"/>
          </a:solidFill>
          <a:latin typeface="+mn-lt"/>
          <a:ea typeface="+mn-ea"/>
          <a:cs typeface="+mn-cs"/>
        </a:defRPr>
      </a:lvl1pPr>
      <a:lvl2pPr marL="342818" algn="l" defTabSz="685635" rtl="0" eaLnBrk="1" latinLnBrk="0" hangingPunct="1">
        <a:defRPr sz="1323" kern="1200">
          <a:solidFill>
            <a:schemeClr val="tx1"/>
          </a:solidFill>
          <a:latin typeface="+mn-lt"/>
          <a:ea typeface="+mn-ea"/>
          <a:cs typeface="+mn-cs"/>
        </a:defRPr>
      </a:lvl2pPr>
      <a:lvl3pPr marL="685635" algn="l" defTabSz="685635" rtl="0" eaLnBrk="1" latinLnBrk="0" hangingPunct="1">
        <a:defRPr sz="1323" kern="1200">
          <a:solidFill>
            <a:schemeClr val="tx1"/>
          </a:solidFill>
          <a:latin typeface="+mn-lt"/>
          <a:ea typeface="+mn-ea"/>
          <a:cs typeface="+mn-cs"/>
        </a:defRPr>
      </a:lvl3pPr>
      <a:lvl4pPr marL="1028453" algn="l" defTabSz="685635" rtl="0" eaLnBrk="1" latinLnBrk="0" hangingPunct="1">
        <a:defRPr sz="1323" kern="1200">
          <a:solidFill>
            <a:schemeClr val="tx1"/>
          </a:solidFill>
          <a:latin typeface="+mn-lt"/>
          <a:ea typeface="+mn-ea"/>
          <a:cs typeface="+mn-cs"/>
        </a:defRPr>
      </a:lvl4pPr>
      <a:lvl5pPr marL="1371271" algn="l" defTabSz="685635" rtl="0" eaLnBrk="1" latinLnBrk="0" hangingPunct="1">
        <a:defRPr sz="1323" kern="1200">
          <a:solidFill>
            <a:schemeClr val="tx1"/>
          </a:solidFill>
          <a:latin typeface="+mn-lt"/>
          <a:ea typeface="+mn-ea"/>
          <a:cs typeface="+mn-cs"/>
        </a:defRPr>
      </a:lvl5pPr>
      <a:lvl6pPr marL="1714089" algn="l" defTabSz="685635" rtl="0" eaLnBrk="1" latinLnBrk="0" hangingPunct="1">
        <a:defRPr sz="1323" kern="1200">
          <a:solidFill>
            <a:schemeClr val="tx1"/>
          </a:solidFill>
          <a:latin typeface="+mn-lt"/>
          <a:ea typeface="+mn-ea"/>
          <a:cs typeface="+mn-cs"/>
        </a:defRPr>
      </a:lvl6pPr>
      <a:lvl7pPr marL="2056906" algn="l" defTabSz="685635" rtl="0" eaLnBrk="1" latinLnBrk="0" hangingPunct="1">
        <a:defRPr sz="1323" kern="1200">
          <a:solidFill>
            <a:schemeClr val="tx1"/>
          </a:solidFill>
          <a:latin typeface="+mn-lt"/>
          <a:ea typeface="+mn-ea"/>
          <a:cs typeface="+mn-cs"/>
        </a:defRPr>
      </a:lvl7pPr>
      <a:lvl8pPr marL="2399724" algn="l" defTabSz="685635" rtl="0" eaLnBrk="1" latinLnBrk="0" hangingPunct="1">
        <a:defRPr sz="1323" kern="1200">
          <a:solidFill>
            <a:schemeClr val="tx1"/>
          </a:solidFill>
          <a:latin typeface="+mn-lt"/>
          <a:ea typeface="+mn-ea"/>
          <a:cs typeface="+mn-cs"/>
        </a:defRPr>
      </a:lvl8pPr>
      <a:lvl9pPr marL="2742542" algn="l" defTabSz="685635" rtl="0" eaLnBrk="1" latinLnBrk="0" hangingPunct="1">
        <a:defRPr sz="132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284636" y="136662"/>
            <a:ext cx="8643324" cy="797615"/>
          </a:xfrm>
          <a:prstGeom prst="rect">
            <a:avLst/>
          </a:prstGeom>
        </p:spPr>
        <p:txBody>
          <a:bodyPr vert="horz" lIns="91409" tIns="45705" rIns="91409" bIns="45705" rtlCol="0" anchor="t" anchorCtr="0">
            <a:normAutofit/>
          </a:bodyPr>
          <a:lstStyle/>
          <a:p>
            <a:r>
              <a:rPr lang="en-US" dirty="0"/>
              <a:t>Click to edit Master title style</a:t>
            </a:r>
          </a:p>
        </p:txBody>
      </p:sp>
    </p:spTree>
    <p:extLst>
      <p:ext uri="{BB962C8B-B14F-4D97-AF65-F5344CB8AC3E}">
        <p14:creationId xmlns:p14="http://schemas.microsoft.com/office/powerpoint/2010/main" val="1095886084"/>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Lst>
  <p:txStyles>
    <p:titleStyle>
      <a:lvl1pPr algn="l" defTabSz="685566" rtl="0" eaLnBrk="1" latinLnBrk="0" hangingPunct="1">
        <a:lnSpc>
          <a:spcPct val="80000"/>
        </a:lnSpc>
        <a:spcBef>
          <a:spcPct val="0"/>
        </a:spcBef>
        <a:buNone/>
        <a:defRPr sz="33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257087" indent="-257087" algn="l" defTabSz="685566" rtl="0" eaLnBrk="1" latinLnBrk="0" hangingPunct="1">
        <a:spcBef>
          <a:spcPts val="900"/>
        </a:spcBef>
        <a:buFont typeface="Arial" pitchFamily="34" charset="0"/>
        <a:buChar char="•"/>
        <a:defRPr sz="24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557024" indent="-214239" algn="l" defTabSz="685566" rtl="0" eaLnBrk="1" latinLnBrk="0" hangingPunct="1">
        <a:spcBef>
          <a:spcPts val="225"/>
        </a:spcBef>
        <a:spcAft>
          <a:spcPts val="225"/>
        </a:spcAft>
        <a:buFont typeface="Arial" pitchFamily="34" charset="0"/>
        <a:buChar char="–"/>
        <a:defRPr sz="21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856959" indent="-171392" algn="l" defTabSz="685566" rtl="0" eaLnBrk="1" latinLnBrk="0" hangingPunct="1">
        <a:spcBef>
          <a:spcPts val="150"/>
        </a:spcBef>
        <a:spcAft>
          <a:spcPts val="150"/>
        </a:spcAft>
        <a:buFont typeface="Arial" pitchFamily="34" charset="0"/>
        <a:buChar char="•"/>
        <a:defRPr sz="1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199743" indent="-171392" algn="l" defTabSz="685566" rtl="0" eaLnBrk="1" latinLnBrk="0" hangingPunct="1">
        <a:spcBef>
          <a:spcPct val="20000"/>
        </a:spcBef>
        <a:buFont typeface="Arial" pitchFamily="34" charset="0"/>
        <a:buChar char="–"/>
        <a:defRPr sz="15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1542525" indent="-171392" algn="l" defTabSz="685566" rtl="0" eaLnBrk="1" latinLnBrk="0" hangingPunct="1">
        <a:spcBef>
          <a:spcPct val="20000"/>
        </a:spcBef>
        <a:buFont typeface="Arial" pitchFamily="34" charset="0"/>
        <a:buChar char="»"/>
        <a:defRPr sz="15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1885309"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092"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875"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659" indent="-171392" algn="l" defTabSz="6855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566" rtl="0" eaLnBrk="1" latinLnBrk="0" hangingPunct="1">
        <a:defRPr sz="1350" kern="1200">
          <a:solidFill>
            <a:schemeClr val="tx1"/>
          </a:solidFill>
          <a:latin typeface="+mn-lt"/>
          <a:ea typeface="+mn-ea"/>
          <a:cs typeface="+mn-cs"/>
        </a:defRPr>
      </a:lvl1pPr>
      <a:lvl2pPr marL="342783" algn="l" defTabSz="685566" rtl="0" eaLnBrk="1" latinLnBrk="0" hangingPunct="1">
        <a:defRPr sz="1350" kern="1200">
          <a:solidFill>
            <a:schemeClr val="tx1"/>
          </a:solidFill>
          <a:latin typeface="+mn-lt"/>
          <a:ea typeface="+mn-ea"/>
          <a:cs typeface="+mn-cs"/>
        </a:defRPr>
      </a:lvl2pPr>
      <a:lvl3pPr marL="685566" algn="l" defTabSz="685566" rtl="0" eaLnBrk="1" latinLnBrk="0" hangingPunct="1">
        <a:defRPr sz="1350" kern="1200">
          <a:solidFill>
            <a:schemeClr val="tx1"/>
          </a:solidFill>
          <a:latin typeface="+mn-lt"/>
          <a:ea typeface="+mn-ea"/>
          <a:cs typeface="+mn-cs"/>
        </a:defRPr>
      </a:lvl3pPr>
      <a:lvl4pPr marL="1028350" algn="l" defTabSz="685566" rtl="0" eaLnBrk="1" latinLnBrk="0" hangingPunct="1">
        <a:defRPr sz="1350" kern="1200">
          <a:solidFill>
            <a:schemeClr val="tx1"/>
          </a:solidFill>
          <a:latin typeface="+mn-lt"/>
          <a:ea typeface="+mn-ea"/>
          <a:cs typeface="+mn-cs"/>
        </a:defRPr>
      </a:lvl4pPr>
      <a:lvl5pPr marL="1371134" algn="l" defTabSz="685566" rtl="0" eaLnBrk="1" latinLnBrk="0" hangingPunct="1">
        <a:defRPr sz="1350" kern="1200">
          <a:solidFill>
            <a:schemeClr val="tx1"/>
          </a:solidFill>
          <a:latin typeface="+mn-lt"/>
          <a:ea typeface="+mn-ea"/>
          <a:cs typeface="+mn-cs"/>
        </a:defRPr>
      </a:lvl5pPr>
      <a:lvl6pPr marL="1713917" algn="l" defTabSz="685566" rtl="0" eaLnBrk="1" latinLnBrk="0" hangingPunct="1">
        <a:defRPr sz="1350" kern="1200">
          <a:solidFill>
            <a:schemeClr val="tx1"/>
          </a:solidFill>
          <a:latin typeface="+mn-lt"/>
          <a:ea typeface="+mn-ea"/>
          <a:cs typeface="+mn-cs"/>
        </a:defRPr>
      </a:lvl6pPr>
      <a:lvl7pPr marL="2056700" algn="l" defTabSz="685566" rtl="0" eaLnBrk="1" latinLnBrk="0" hangingPunct="1">
        <a:defRPr sz="1350" kern="1200">
          <a:solidFill>
            <a:schemeClr val="tx1"/>
          </a:solidFill>
          <a:latin typeface="+mn-lt"/>
          <a:ea typeface="+mn-ea"/>
          <a:cs typeface="+mn-cs"/>
        </a:defRPr>
      </a:lvl7pPr>
      <a:lvl8pPr marL="2399483" algn="l" defTabSz="685566" rtl="0" eaLnBrk="1" latinLnBrk="0" hangingPunct="1">
        <a:defRPr sz="1350" kern="1200">
          <a:solidFill>
            <a:schemeClr val="tx1"/>
          </a:solidFill>
          <a:latin typeface="+mn-lt"/>
          <a:ea typeface="+mn-ea"/>
          <a:cs typeface="+mn-cs"/>
        </a:defRPr>
      </a:lvl8pPr>
      <a:lvl9pPr marL="2742269" algn="l" defTabSz="685566"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3"/>
            <a:ext cx="8740141" cy="15879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6906562" y="2243275"/>
            <a:ext cx="5143967" cy="657418"/>
          </a:xfrm>
          <a:prstGeom prst="rect">
            <a:avLst/>
          </a:prstGeom>
        </p:spPr>
      </p:pic>
    </p:spTree>
    <p:extLst>
      <p:ext uri="{BB962C8B-B14F-4D97-AF65-F5344CB8AC3E}">
        <p14:creationId xmlns:p14="http://schemas.microsoft.com/office/powerpoint/2010/main" val="74134556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18.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documentation/articles/resource-manager-supported-services/" TargetMode="External"/><Relationship Id="rId2" Type="http://schemas.openxmlformats.org/officeDocument/2006/relationships/hyperlink" Target="https://azure.microsoft.com/en-us/documentation/articles/resource-group-overview/" TargetMode="External"/><Relationship Id="rId1" Type="http://schemas.openxmlformats.org/officeDocument/2006/relationships/slideLayout" Target="../slideLayouts/slideLayout3.xml"/><Relationship Id="rId4" Type="http://schemas.openxmlformats.org/officeDocument/2006/relationships/hyperlink" Target="https://azure.microsoft.com/en-us/documentation/articles/resource-group-authoring-templates/"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armviz.io/" TargetMode="External"/><Relationship Id="rId2" Type="http://schemas.openxmlformats.org/officeDocument/2006/relationships/hyperlink" Target="https://github.com/rstropek/Samples/tree/master/ArmWorkshop/02-Docker" TargetMode="External"/><Relationship Id="rId1" Type="http://schemas.openxmlformats.org/officeDocument/2006/relationships/slideLayout" Target="../slideLayouts/slideLayout14.xml"/><Relationship Id="rId4" Type="http://schemas.openxmlformats.org/officeDocument/2006/relationships/hyperlink" Target="https://github.com/Azure/azure-quickstart-templates/tree/master/201-web-app-vm-dsc"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zure/azure-quickstart-templates/tree/master/201-web-app-vm-dsc" TargetMode="External"/><Relationship Id="rId2" Type="http://schemas.openxmlformats.org/officeDocument/2006/relationships/hyperlink" Target="https://github.com/rstropek/Samples/tree/master/ArmWorkshop/06-sonarqube-docker-ubuntu" TargetMode="Externa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rstropek/Samples.gi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rstropek/Samples/tree/master/ArmWorkshop/04-PaaS-Web-DB"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documentation/articles/resource-group-linked-templates/" TargetMode="External"/><Relationship Id="rId2" Type="http://schemas.openxmlformats.org/officeDocument/2006/relationships/hyperlink" Target="https://azure.microsoft.com/en-us/documentation/articles/resource-group-template-functions/" TargetMode="External"/><Relationship Id="rId1" Type="http://schemas.openxmlformats.org/officeDocument/2006/relationships/slideLayout" Target="../slideLayouts/slideLayout3.xml"/><Relationship Id="rId5" Type="http://schemas.openxmlformats.org/officeDocument/2006/relationships/hyperlink" Target="https://azure.microsoft.com/en-us/documentation/articles/best-practices-resource-manager-design-templates/" TargetMode="External"/><Relationship Id="rId4" Type="http://schemas.openxmlformats.org/officeDocument/2006/relationships/hyperlink" Target="https://azure.microsoft.com/en-us/documentation/articles/resource-group-create-multipl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mailto:rainer@timecockpit.co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resources.azure.com/" TargetMode="External"/><Relationship Id="rId2" Type="http://schemas.openxmlformats.org/officeDocument/2006/relationships/hyperlink" Target="https://github.com/rstropek/Samples/tree/master/ArmWorkshop/01-Simple-Windows-VM"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err="1"/>
              <a:t>DevOps</a:t>
            </a:r>
            <a:r>
              <a:rPr lang="de-AT" dirty="0"/>
              <a:t> Conference</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a:t>ARM</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sz="1800" dirty="0"/>
              <a:t>Azure </a:t>
            </a:r>
            <a:r>
              <a:rPr lang="de-AT" sz="1800" dirty="0" err="1"/>
              <a:t>Resource</a:t>
            </a:r>
            <a:r>
              <a:rPr lang="de-AT" sz="1800" dirty="0"/>
              <a:t> Manager</a:t>
            </a:r>
            <a:endParaRPr lang="en-US" sz="1800"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2543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Resources</a:t>
            </a:r>
            <a:endParaRPr lang="de-AT" dirty="0"/>
          </a:p>
        </p:txBody>
      </p:sp>
      <p:sp>
        <p:nvSpPr>
          <p:cNvPr id="5" name="Inhaltsplatzhalter 4"/>
          <p:cNvSpPr>
            <a:spLocks noGrp="1"/>
          </p:cNvSpPr>
          <p:nvPr>
            <p:ph sz="quarter" idx="12"/>
          </p:nvPr>
        </p:nvSpPr>
        <p:spPr/>
        <p:txBody>
          <a:bodyPr/>
          <a:lstStyle/>
          <a:p>
            <a:r>
              <a:rPr lang="en-US" dirty="0"/>
              <a:t>Resource Manager Overview</a:t>
            </a:r>
          </a:p>
          <a:p>
            <a:pPr lvl="1"/>
            <a:r>
              <a:rPr lang="en-US" dirty="0">
                <a:hlinkClick r:id="rId2"/>
              </a:rPr>
              <a:t>https://azure.microsoft.com/en-us/documentation/articles/resource-group-overview/</a:t>
            </a:r>
            <a:endParaRPr lang="en-US" dirty="0"/>
          </a:p>
          <a:p>
            <a:r>
              <a:rPr lang="en-US" dirty="0"/>
              <a:t>Supported Services</a:t>
            </a:r>
          </a:p>
          <a:p>
            <a:pPr lvl="1"/>
            <a:r>
              <a:rPr lang="en-US" dirty="0">
                <a:hlinkClick r:id="rId3"/>
              </a:rPr>
              <a:t>https://azure.microsoft.com/en-us/documentation/articles/resource-manager-supported-services/</a:t>
            </a:r>
            <a:endParaRPr lang="en-US" dirty="0"/>
          </a:p>
          <a:p>
            <a:r>
              <a:rPr lang="en-US" dirty="0"/>
              <a:t>Template Language Reference</a:t>
            </a:r>
          </a:p>
          <a:p>
            <a:pPr lvl="1"/>
            <a:r>
              <a:rPr lang="en-US" dirty="0">
                <a:hlinkClick r:id="rId4"/>
              </a:rPr>
              <a:t>https://azure.microsoft.com/en-us/documentation/articles/resource-group-authoring-templates/</a:t>
            </a:r>
            <a:endParaRPr lang="en-US" dirty="0"/>
          </a:p>
          <a:p>
            <a:pPr lvl="1"/>
            <a:endParaRPr lang="en-US"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30080980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de-AT" dirty="0"/>
              <a:t>Linux</a:t>
            </a:r>
          </a:p>
        </p:txBody>
      </p:sp>
      <p:sp>
        <p:nvSpPr>
          <p:cNvPr id="3" name="Textplatzhalter 2"/>
          <p:cNvSpPr>
            <a:spLocks noGrp="1"/>
          </p:cNvSpPr>
          <p:nvPr>
            <p:ph type="body" sz="quarter" idx="24"/>
          </p:nvPr>
        </p:nvSpPr>
        <p:spPr/>
        <p:txBody>
          <a:bodyPr/>
          <a:lstStyle/>
          <a:p>
            <a:r>
              <a:rPr lang="de-AT" dirty="0">
                <a:hlinkClick r:id="rId2"/>
              </a:rPr>
              <a:t>02-Docker</a:t>
            </a:r>
            <a:endParaRPr lang="de-AT" dirty="0"/>
          </a:p>
          <a:p>
            <a:pPr lvl="1"/>
            <a:r>
              <a:rPr lang="de-AT" dirty="0"/>
              <a:t>Docker </a:t>
            </a:r>
            <a:r>
              <a:rPr lang="de-AT" dirty="0" err="1"/>
              <a:t>extension</a:t>
            </a:r>
            <a:endParaRPr lang="de-AT" dirty="0"/>
          </a:p>
          <a:p>
            <a:pPr lvl="1"/>
            <a:r>
              <a:rPr lang="de-AT" dirty="0"/>
              <a:t>Custom </a:t>
            </a:r>
            <a:r>
              <a:rPr lang="de-AT" dirty="0" err="1"/>
              <a:t>script</a:t>
            </a:r>
            <a:r>
              <a:rPr lang="de-AT" dirty="0"/>
              <a:t> </a:t>
            </a:r>
            <a:r>
              <a:rPr lang="de-AT" dirty="0" err="1"/>
              <a:t>extension</a:t>
            </a:r>
            <a:endParaRPr lang="de-AT" dirty="0"/>
          </a:p>
          <a:p>
            <a:r>
              <a:rPr lang="de-AT" dirty="0" err="1"/>
              <a:t>Tagging</a:t>
            </a:r>
            <a:endParaRPr lang="de-AT" dirty="0"/>
          </a:p>
          <a:p>
            <a:pPr lvl="1"/>
            <a:r>
              <a:rPr lang="de-AT" dirty="0"/>
              <a:t>Tags in ARM </a:t>
            </a:r>
            <a:r>
              <a:rPr lang="de-AT" dirty="0" err="1"/>
              <a:t>template</a:t>
            </a:r>
            <a:endParaRPr lang="de-AT" dirty="0"/>
          </a:p>
          <a:p>
            <a:pPr lvl="1"/>
            <a:r>
              <a:rPr lang="de-AT" dirty="0"/>
              <a:t>Tags in Azure </a:t>
            </a:r>
            <a:r>
              <a:rPr lang="de-AT" dirty="0" err="1"/>
              <a:t>portal</a:t>
            </a:r>
            <a:endParaRPr lang="de-AT" dirty="0"/>
          </a:p>
          <a:p>
            <a:r>
              <a:rPr lang="de-AT" dirty="0"/>
              <a:t>ARM Visualizer</a:t>
            </a:r>
          </a:p>
          <a:p>
            <a:pPr lvl="1"/>
            <a:r>
              <a:rPr lang="de-AT" dirty="0">
                <a:hlinkClick r:id="rId3"/>
              </a:rPr>
              <a:t>http://armviz.io/</a:t>
            </a:r>
            <a:endParaRPr lang="de-AT" dirty="0"/>
          </a:p>
        </p:txBody>
      </p:sp>
      <p:sp>
        <p:nvSpPr>
          <p:cNvPr id="4" name="Textplatzhalter 3"/>
          <p:cNvSpPr>
            <a:spLocks noGrp="1"/>
          </p:cNvSpPr>
          <p:nvPr>
            <p:ph type="body" sz="quarter" idx="25"/>
          </p:nvPr>
        </p:nvSpPr>
        <p:spPr/>
        <p:txBody>
          <a:bodyPr/>
          <a:lstStyle/>
          <a:p>
            <a:endParaRPr lang="de-AT"/>
          </a:p>
        </p:txBody>
      </p:sp>
      <p:sp>
        <p:nvSpPr>
          <p:cNvPr id="5" name="Textplatzhalter 4"/>
          <p:cNvSpPr>
            <a:spLocks noGrp="1"/>
          </p:cNvSpPr>
          <p:nvPr>
            <p:ph type="body" sz="quarter" idx="26"/>
          </p:nvPr>
        </p:nvSpPr>
        <p:spPr/>
        <p:txBody>
          <a:bodyPr/>
          <a:lstStyle/>
          <a:p>
            <a:r>
              <a:rPr lang="de-AT" dirty="0" err="1"/>
              <a:t>For</a:t>
            </a:r>
            <a:r>
              <a:rPr lang="de-AT" dirty="0"/>
              <a:t> </a:t>
            </a:r>
            <a:r>
              <a:rPr lang="de-AT" dirty="0" err="1"/>
              <a:t>PowerShell</a:t>
            </a:r>
            <a:r>
              <a:rPr lang="de-AT" dirty="0"/>
              <a:t> DSC </a:t>
            </a:r>
            <a:r>
              <a:rPr lang="de-AT" dirty="0" err="1"/>
              <a:t>extension</a:t>
            </a:r>
            <a:r>
              <a:rPr lang="de-AT" dirty="0"/>
              <a:t> </a:t>
            </a:r>
            <a:r>
              <a:rPr lang="de-AT" dirty="0" err="1"/>
              <a:t>see</a:t>
            </a:r>
            <a:r>
              <a:rPr lang="de-AT" dirty="0"/>
              <a:t> </a:t>
            </a:r>
            <a:r>
              <a:rPr lang="de-AT" dirty="0">
                <a:hlinkClick r:id="rId4"/>
              </a:rPr>
              <a:t>https://github.com/Azure/azure-quickstart-templates/tree/master/201-web-app-vm-dsc</a:t>
            </a:r>
            <a:r>
              <a:rPr lang="de-AT" dirty="0"/>
              <a:t> </a:t>
            </a:r>
          </a:p>
        </p:txBody>
      </p:sp>
    </p:spTree>
    <p:extLst>
      <p:ext uri="{BB962C8B-B14F-4D97-AF65-F5344CB8AC3E}">
        <p14:creationId xmlns:p14="http://schemas.microsoft.com/office/powerpoint/2010/main" val="3462479510"/>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en-US"/>
              <a:t>Linux</a:t>
            </a:r>
          </a:p>
        </p:txBody>
      </p:sp>
      <p:sp>
        <p:nvSpPr>
          <p:cNvPr id="3" name="Textplatzhalter 2"/>
          <p:cNvSpPr>
            <a:spLocks noGrp="1"/>
          </p:cNvSpPr>
          <p:nvPr>
            <p:ph type="body" sz="quarter" idx="24"/>
          </p:nvPr>
        </p:nvSpPr>
        <p:spPr/>
        <p:txBody>
          <a:bodyPr/>
          <a:lstStyle/>
          <a:p>
            <a:r>
              <a:rPr lang="en-US">
                <a:hlinkClick r:id="rId2"/>
              </a:rPr>
              <a:t>06-SonarQube on Docker</a:t>
            </a:r>
            <a:endParaRPr lang="en-US"/>
          </a:p>
          <a:p>
            <a:pPr lvl="1"/>
            <a:r>
              <a:rPr lang="en-US"/>
              <a:t>Mixing IaaS, Docker and PaaS</a:t>
            </a:r>
          </a:p>
          <a:p>
            <a:pPr lvl="1"/>
            <a:r>
              <a:rPr lang="en-US"/>
              <a:t>ARM Template</a:t>
            </a:r>
          </a:p>
          <a:p>
            <a:r>
              <a:rPr lang="en-US"/>
              <a:t>Azure CLI</a:t>
            </a:r>
          </a:p>
          <a:p>
            <a:pPr lvl="1"/>
            <a:r>
              <a:rPr lang="en-US"/>
              <a:t>Running locally</a:t>
            </a:r>
          </a:p>
          <a:p>
            <a:pPr lvl="1"/>
            <a:r>
              <a:rPr lang="en-US"/>
              <a:t>Running in Azure Portal</a:t>
            </a:r>
          </a:p>
        </p:txBody>
      </p:sp>
      <p:sp>
        <p:nvSpPr>
          <p:cNvPr id="4" name="Textplatzhalter 3"/>
          <p:cNvSpPr>
            <a:spLocks noGrp="1"/>
          </p:cNvSpPr>
          <p:nvPr>
            <p:ph type="body" sz="quarter" idx="25"/>
          </p:nvPr>
        </p:nvSpPr>
        <p:spPr/>
        <p:txBody>
          <a:bodyPr/>
          <a:lstStyle/>
          <a:p>
            <a:endParaRPr lang="en-US"/>
          </a:p>
        </p:txBody>
      </p:sp>
      <p:sp>
        <p:nvSpPr>
          <p:cNvPr id="5" name="Textplatzhalter 4"/>
          <p:cNvSpPr>
            <a:spLocks noGrp="1"/>
          </p:cNvSpPr>
          <p:nvPr>
            <p:ph type="body" sz="quarter" idx="26"/>
          </p:nvPr>
        </p:nvSpPr>
        <p:spPr/>
        <p:txBody>
          <a:bodyPr/>
          <a:lstStyle/>
          <a:p>
            <a:r>
              <a:rPr lang="en-US"/>
              <a:t>For PowerShell DSC extension see </a:t>
            </a:r>
            <a:r>
              <a:rPr lang="en-US">
                <a:hlinkClick r:id="rId3"/>
              </a:rPr>
              <a:t>https://github.com/Azure/azure-quickstart-templates/tree/master/201-web-app-vm-dsc</a:t>
            </a:r>
            <a:r>
              <a:rPr lang="en-US"/>
              <a:t> </a:t>
            </a:r>
          </a:p>
        </p:txBody>
      </p:sp>
    </p:spTree>
    <p:extLst>
      <p:ext uri="{BB962C8B-B14F-4D97-AF65-F5344CB8AC3E}">
        <p14:creationId xmlns:p14="http://schemas.microsoft.com/office/powerpoint/2010/main" val="304242772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dirty="0"/>
              <a:t>Azure CLI 2.0</a:t>
            </a:r>
          </a:p>
        </p:txBody>
      </p:sp>
      <p:sp>
        <p:nvSpPr>
          <p:cNvPr id="7" name="Content Placeholder 6"/>
          <p:cNvSpPr>
            <a:spLocks noGrp="1"/>
          </p:cNvSpPr>
          <p:nvPr>
            <p:ph sz="quarter" idx="22"/>
          </p:nvPr>
        </p:nvSpPr>
        <p:spPr/>
        <p:txBody>
          <a:bodyPr/>
          <a:lstStyle/>
          <a:p>
            <a:r>
              <a:rPr lang="en-US" noProof="1"/>
              <a:t>docker run -it --rm -v azuresdk/azure-cli-python</a:t>
            </a:r>
          </a:p>
          <a:p>
            <a:r>
              <a:rPr lang="en-US" noProof="1"/>
              <a:t>	git clone </a:t>
            </a:r>
            <a:r>
              <a:rPr lang="en-US" noProof="1">
                <a:hlinkClick r:id="rId2"/>
              </a:rPr>
              <a:t>https://github.com/rstropek/Samples.git</a:t>
            </a:r>
            <a:endParaRPr lang="en-US" noProof="1"/>
          </a:p>
          <a:p>
            <a:endParaRPr lang="en-US" noProof="1"/>
          </a:p>
          <a:p>
            <a:r>
              <a:rPr lang="en-US" noProof="1"/>
              <a:t>	az login</a:t>
            </a:r>
          </a:p>
          <a:p>
            <a:endParaRPr lang="en-US" noProof="1"/>
          </a:p>
          <a:p>
            <a:r>
              <a:rPr lang="en-US" noProof="1"/>
              <a:t>  az account list --output table</a:t>
            </a:r>
          </a:p>
          <a:p>
            <a:endParaRPr lang="en-US" noProof="1"/>
          </a:p>
          <a:p>
            <a:r>
              <a:rPr lang="en-US" noProof="1"/>
              <a:t>	az account list | \</a:t>
            </a:r>
          </a:p>
          <a:p>
            <a:r>
              <a:rPr lang="en-US" noProof="1"/>
              <a:t>		jq '.[] | select(.name | startswith("MVP")) | .name'</a:t>
            </a:r>
          </a:p>
          <a:p>
            <a:r>
              <a:rPr lang="en-US" noProof="1"/>
              <a:t>	az account set --subscription "..."</a:t>
            </a:r>
          </a:p>
          <a:p>
            <a:r>
              <a:rPr lang="en-US" noProof="1"/>
              <a:t>	</a:t>
            </a:r>
          </a:p>
          <a:p>
            <a:r>
              <a:rPr lang="en-US" noProof="1"/>
              <a:t>	az group create --name RehDOCLt17 --location "North Europe"</a:t>
            </a:r>
          </a:p>
          <a:p>
            <a:endParaRPr lang="en-US" noProof="1"/>
          </a:p>
          <a:p>
            <a:r>
              <a:rPr lang="en-US" noProof="1"/>
              <a:t>	az vm image list -o table</a:t>
            </a:r>
          </a:p>
          <a:p>
            <a:r>
              <a:rPr lang="en-US" noProof="1"/>
              <a:t>	az group deployment create --name Deployment \</a:t>
            </a:r>
          </a:p>
          <a:p>
            <a:r>
              <a:rPr lang="en-US" noProof="1"/>
              <a:t>		--resource-group RehDOCLt17 \</a:t>
            </a:r>
          </a:p>
          <a:p>
            <a:r>
              <a:rPr lang="en-US" noProof="1"/>
              <a:t>		--template-file azuredeploy.json \</a:t>
            </a:r>
          </a:p>
          <a:p>
            <a:r>
              <a:rPr lang="en-US" noProof="1"/>
              <a:t>		--parameters @./azuredeploy.parameters.json</a:t>
            </a:r>
          </a:p>
          <a:p>
            <a:endParaRPr lang="en-US" noProof="1"/>
          </a:p>
          <a:p>
            <a:r>
              <a:rPr lang="en-US" noProof="1"/>
              <a:t>  az group list</a:t>
            </a:r>
          </a:p>
          <a:p>
            <a:endParaRPr lang="en-US" noProof="1"/>
          </a:p>
        </p:txBody>
      </p:sp>
      <p:sp>
        <p:nvSpPr>
          <p:cNvPr id="8" name="Text Placeholder 7"/>
          <p:cNvSpPr>
            <a:spLocks noGrp="1"/>
          </p:cNvSpPr>
          <p:nvPr>
            <p:ph type="body" sz="quarter" idx="23"/>
          </p:nvPr>
        </p:nvSpPr>
        <p:spPr/>
        <p:txBody>
          <a:bodyPr/>
          <a:lstStyle/>
          <a:p>
            <a:endParaRPr lang="de-AT"/>
          </a:p>
        </p:txBody>
      </p:sp>
      <p:sp>
        <p:nvSpPr>
          <p:cNvPr id="9" name="Text Placeholder 8"/>
          <p:cNvSpPr>
            <a:spLocks noGrp="1"/>
          </p:cNvSpPr>
          <p:nvPr>
            <p:ph type="body" sz="quarter" idx="24"/>
          </p:nvPr>
        </p:nvSpPr>
        <p:spPr/>
        <p:txBody>
          <a:bodyPr/>
          <a:lstStyle/>
          <a:p>
            <a:endParaRPr lang="de-AT"/>
          </a:p>
        </p:txBody>
      </p:sp>
      <p:sp>
        <p:nvSpPr>
          <p:cNvPr id="10" name="Text Placeholder 9"/>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254685608"/>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Support for IaaS and PaaS</a:t>
            </a:r>
            <a:endParaRPr lang="de-AT" dirty="0"/>
          </a:p>
        </p:txBody>
      </p:sp>
      <p:sp>
        <p:nvSpPr>
          <p:cNvPr id="5" name="Inhaltsplatzhalter 4"/>
          <p:cNvSpPr>
            <a:spLocks noGrp="1"/>
          </p:cNvSpPr>
          <p:nvPr>
            <p:ph sz="quarter" idx="12"/>
          </p:nvPr>
        </p:nvSpPr>
        <p:spPr/>
        <p:txBody>
          <a:bodyPr/>
          <a:lstStyle/>
          <a:p>
            <a:r>
              <a:rPr lang="en-US" dirty="0"/>
              <a:t>Support for IaaS</a:t>
            </a:r>
          </a:p>
          <a:p>
            <a:pPr lvl="1"/>
            <a:r>
              <a:rPr lang="en-US" dirty="0"/>
              <a:t>Incl. Networking</a:t>
            </a:r>
          </a:p>
          <a:p>
            <a:r>
              <a:rPr lang="en-US" dirty="0"/>
              <a:t>Support for PaaS</a:t>
            </a:r>
          </a:p>
          <a:p>
            <a:r>
              <a:rPr lang="en-US" dirty="0"/>
              <a:t>Mixed environments</a:t>
            </a:r>
          </a:p>
          <a:p>
            <a:pPr lvl="1"/>
            <a:r>
              <a:rPr lang="en-US" dirty="0"/>
              <a:t>E.g. web app in IaaS, SQL DB in PaaS</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73866808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de-AT" dirty="0" err="1"/>
              <a:t>PaaS</a:t>
            </a:r>
            <a:endParaRPr lang="de-AT" dirty="0"/>
          </a:p>
        </p:txBody>
      </p:sp>
      <p:sp>
        <p:nvSpPr>
          <p:cNvPr id="3" name="Textplatzhalter 2"/>
          <p:cNvSpPr>
            <a:spLocks noGrp="1"/>
          </p:cNvSpPr>
          <p:nvPr>
            <p:ph type="body" sz="quarter" idx="24"/>
          </p:nvPr>
        </p:nvSpPr>
        <p:spPr/>
        <p:txBody>
          <a:bodyPr/>
          <a:lstStyle/>
          <a:p>
            <a:r>
              <a:rPr lang="de-AT" dirty="0">
                <a:hlinkClick r:id="rId2"/>
              </a:rPr>
              <a:t>04-PaaS-Web-DB</a:t>
            </a:r>
            <a:endParaRPr lang="de-AT" dirty="0"/>
          </a:p>
          <a:p>
            <a:pPr lvl="1"/>
            <a:r>
              <a:rPr lang="de-AT" dirty="0"/>
              <a:t>Azure SQL DB </a:t>
            </a:r>
            <a:r>
              <a:rPr lang="de-AT" dirty="0" err="1"/>
              <a:t>with</a:t>
            </a:r>
            <a:r>
              <a:rPr lang="de-AT" dirty="0"/>
              <a:t> Firewall</a:t>
            </a:r>
          </a:p>
          <a:p>
            <a:pPr lvl="1"/>
            <a:r>
              <a:rPr lang="de-AT" dirty="0"/>
              <a:t>Azure App Service</a:t>
            </a:r>
          </a:p>
          <a:p>
            <a:r>
              <a:rPr lang="de-AT" dirty="0" err="1"/>
              <a:t>PaaS</a:t>
            </a:r>
            <a:r>
              <a:rPr lang="de-AT" dirty="0"/>
              <a:t> </a:t>
            </a:r>
            <a:r>
              <a:rPr lang="de-AT" dirty="0" err="1"/>
              <a:t>advantages</a:t>
            </a:r>
            <a:endParaRPr lang="de-AT" dirty="0"/>
          </a:p>
          <a:p>
            <a:pPr lvl="1"/>
            <a:r>
              <a:rPr lang="de-AT" dirty="0"/>
              <a:t>Portal: </a:t>
            </a:r>
            <a:r>
              <a:rPr lang="de-AT" dirty="0" err="1"/>
              <a:t>Scaling</a:t>
            </a:r>
            <a:r>
              <a:rPr lang="de-AT" dirty="0"/>
              <a:t> &amp; Management</a:t>
            </a:r>
          </a:p>
          <a:p>
            <a:pPr lvl="1"/>
            <a:r>
              <a:rPr lang="de-AT" dirty="0" err="1"/>
              <a:t>Scale</a:t>
            </a:r>
            <a:r>
              <a:rPr lang="de-AT" dirty="0"/>
              <a:t> via ARM </a:t>
            </a:r>
            <a:r>
              <a:rPr lang="de-AT" dirty="0" err="1"/>
              <a:t>template</a:t>
            </a:r>
            <a:endParaRPr lang="de-AT" dirty="0"/>
          </a:p>
        </p:txBody>
      </p:sp>
      <p:sp>
        <p:nvSpPr>
          <p:cNvPr id="4" name="Textplatzhalter 3"/>
          <p:cNvSpPr>
            <a:spLocks noGrp="1"/>
          </p:cNvSpPr>
          <p:nvPr>
            <p:ph type="body" sz="quarter" idx="25"/>
          </p:nvPr>
        </p:nvSpPr>
        <p:spPr/>
        <p:txBody>
          <a:bodyPr/>
          <a:lstStyle/>
          <a:p>
            <a:endParaRPr lang="de-AT"/>
          </a:p>
        </p:txBody>
      </p:sp>
      <p:sp>
        <p:nvSpPr>
          <p:cNvPr id="5" name="Textplatzhalter 4"/>
          <p:cNvSpPr>
            <a:spLocks noGrp="1"/>
          </p:cNvSpPr>
          <p:nvPr>
            <p:ph type="body" sz="quarter" idx="26"/>
          </p:nvPr>
        </p:nvSpPr>
        <p:spPr/>
        <p:txBody>
          <a:bodyPr/>
          <a:lstStyle/>
          <a:p>
            <a:endParaRPr lang="de-AT" dirty="0"/>
          </a:p>
        </p:txBody>
      </p:sp>
    </p:spTree>
    <p:extLst>
      <p:ext uri="{BB962C8B-B14F-4D97-AF65-F5344CB8AC3E}">
        <p14:creationId xmlns:p14="http://schemas.microsoft.com/office/powerpoint/2010/main" val="41515690"/>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Advanced Concepts, Resources</a:t>
            </a:r>
            <a:endParaRPr lang="de-AT" dirty="0"/>
          </a:p>
        </p:txBody>
      </p:sp>
      <p:sp>
        <p:nvSpPr>
          <p:cNvPr id="5" name="Inhaltsplatzhalter 4"/>
          <p:cNvSpPr>
            <a:spLocks noGrp="1"/>
          </p:cNvSpPr>
          <p:nvPr>
            <p:ph sz="quarter" idx="12"/>
          </p:nvPr>
        </p:nvSpPr>
        <p:spPr/>
        <p:txBody>
          <a:bodyPr/>
          <a:lstStyle/>
          <a:p>
            <a:r>
              <a:rPr lang="en-US" sz="2000" dirty="0"/>
              <a:t>Template functions</a:t>
            </a:r>
          </a:p>
          <a:p>
            <a:pPr lvl="1"/>
            <a:r>
              <a:rPr lang="en-US" sz="1400" dirty="0"/>
              <a:t>E.g. string functions, numeric functions, array functions, deployment values, etc.</a:t>
            </a:r>
          </a:p>
          <a:p>
            <a:pPr lvl="1"/>
            <a:r>
              <a:rPr lang="en-US" sz="1400" dirty="0">
                <a:hlinkClick r:id="rId2"/>
              </a:rPr>
              <a:t>https://azure.microsoft.com/en-us/documentation/articles/resource-group-template-functions/</a:t>
            </a:r>
            <a:endParaRPr lang="en-US" sz="1400" dirty="0"/>
          </a:p>
          <a:p>
            <a:r>
              <a:rPr lang="en-US" sz="2000" dirty="0"/>
              <a:t>Template linking</a:t>
            </a:r>
          </a:p>
          <a:p>
            <a:pPr lvl="1"/>
            <a:r>
              <a:rPr lang="en-US" sz="1400" dirty="0">
                <a:hlinkClick r:id="rId3"/>
              </a:rPr>
              <a:t>https://azure.microsoft.com/en-us/documentation/articles/resource-group-linked-templates/</a:t>
            </a:r>
            <a:endParaRPr lang="en-US" sz="1400" dirty="0"/>
          </a:p>
          <a:p>
            <a:r>
              <a:rPr lang="en-US" sz="2000" dirty="0"/>
              <a:t>Creating multiple instances</a:t>
            </a:r>
          </a:p>
          <a:p>
            <a:pPr lvl="1"/>
            <a:r>
              <a:rPr lang="en-US" sz="1400" dirty="0">
                <a:hlinkClick r:id="rId4"/>
              </a:rPr>
              <a:t>https://azure.microsoft.com/en-us/documentation/articles/resource-group-create-multiple/</a:t>
            </a:r>
            <a:endParaRPr lang="en-US" sz="1400" dirty="0"/>
          </a:p>
          <a:p>
            <a:r>
              <a:rPr lang="en-US" sz="2000" dirty="0"/>
              <a:t>Best Practices</a:t>
            </a:r>
          </a:p>
          <a:p>
            <a:pPr lvl="1"/>
            <a:r>
              <a:rPr lang="en-US" sz="1400" dirty="0">
                <a:hlinkClick r:id="rId5"/>
              </a:rPr>
              <a:t>https://azure.microsoft.com/en-us/documentation/articles/best-practices-resource-manager-design-templates/</a:t>
            </a:r>
            <a:endParaRPr lang="en-US" sz="1400" dirty="0"/>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3828512876"/>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a:t>Summary</a:t>
            </a:r>
            <a:endParaRPr lang="de-AT" dirty="0"/>
          </a:p>
        </p:txBody>
      </p:sp>
      <p:sp>
        <p:nvSpPr>
          <p:cNvPr id="5" name="Inhaltsplatzhalter 4"/>
          <p:cNvSpPr>
            <a:spLocks noGrp="1"/>
          </p:cNvSpPr>
          <p:nvPr>
            <p:ph sz="quarter" idx="12"/>
          </p:nvPr>
        </p:nvSpPr>
        <p:spPr/>
        <p:txBody>
          <a:bodyPr/>
          <a:lstStyle/>
          <a:p>
            <a:r>
              <a:rPr lang="en-US"/>
              <a:t>Infrastructure is code</a:t>
            </a:r>
          </a:p>
          <a:p>
            <a:r>
              <a:rPr lang="en-US" dirty="0"/>
              <a:t>ARM makes Azure ready for large-scale</a:t>
            </a:r>
          </a:p>
          <a:p>
            <a:pPr lvl="1"/>
            <a:r>
              <a:rPr lang="en-US" dirty="0"/>
              <a:t>Number of resources, regions, etc.</a:t>
            </a:r>
          </a:p>
          <a:p>
            <a:r>
              <a:rPr lang="en-US" dirty="0"/>
              <a:t>ARM makes management easier</a:t>
            </a:r>
          </a:p>
          <a:p>
            <a:pPr lvl="1"/>
            <a:r>
              <a:rPr lang="en-US" dirty="0"/>
              <a:t>E.g. </a:t>
            </a:r>
            <a:r>
              <a:rPr lang="en-US" dirty="0" err="1"/>
              <a:t>idempotency</a:t>
            </a:r>
            <a:r>
              <a:rPr lang="en-US" dirty="0"/>
              <a:t>, tags, access control</a:t>
            </a:r>
          </a:p>
          <a:p>
            <a:r>
              <a:rPr lang="en-US" dirty="0"/>
              <a:t>ARM is cross-platform</a:t>
            </a:r>
          </a:p>
          <a:p>
            <a:pPr lvl="1"/>
            <a:r>
              <a:rPr lang="en-US" dirty="0"/>
              <a:t>PowerShell, Azure CLI, or REST</a:t>
            </a:r>
          </a:p>
          <a:p>
            <a:pPr lvl="1"/>
            <a:r>
              <a:rPr lang="en-US" dirty="0"/>
              <a:t>Create Linux and Windows resources</a:t>
            </a:r>
          </a:p>
        </p:txBody>
      </p:sp>
      <p:sp>
        <p:nvSpPr>
          <p:cNvPr id="7" name="Text Placehold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75329766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141413" y="339725"/>
            <a:ext cx="7751762" cy="685800"/>
          </a:xfrm>
        </p:spPr>
        <p:txBody>
          <a:bodyPr/>
          <a:lstStyle/>
          <a:p>
            <a:r>
              <a:rPr lang="de-AT" dirty="0" err="1"/>
              <a:t>DevOps</a:t>
            </a:r>
            <a:r>
              <a:rPr lang="de-AT" dirty="0"/>
              <a:t> Conference</a:t>
            </a:r>
            <a:endParaRPr lang="en-US" dirty="0"/>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144588" y="3135313"/>
            <a:ext cx="3789362" cy="366712"/>
          </a:xfrm>
        </p:spPr>
        <p:txBody>
          <a:bodyPr/>
          <a:lstStyle/>
          <a:p>
            <a:r>
              <a:rPr lang="en-US" dirty="0"/>
              <a:t>Thank your for coming!</a:t>
            </a:r>
          </a:p>
        </p:txBody>
      </p:sp>
      <p:sp>
        <p:nvSpPr>
          <p:cNvPr id="22" name="Content Placeholder 21"/>
          <p:cNvSpPr>
            <a:spLocks noGrp="1"/>
          </p:cNvSpPr>
          <p:nvPr>
            <p:ph sz="quarter" idx="26"/>
          </p:nvPr>
        </p:nvSpPr>
        <p:spPr>
          <a:xfrm>
            <a:off x="5218113" y="2338388"/>
            <a:ext cx="793750" cy="796925"/>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0887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Your Host</a:t>
            </a:r>
          </a:p>
        </p:txBody>
      </p:sp>
      <p:sp>
        <p:nvSpPr>
          <p:cNvPr id="3" name="Inhaltsplatzhalter 2"/>
          <p:cNvSpPr>
            <a:spLocks noGrp="1"/>
          </p:cNvSpPr>
          <p:nvPr>
            <p:ph sz="quarter" idx="12"/>
          </p:nvPr>
        </p:nvSpPr>
        <p:spPr/>
        <p:txBody>
          <a:bodyPr/>
          <a:lstStyle/>
          <a:p>
            <a:r>
              <a:rPr lang="en-US" dirty="0"/>
              <a:t>Rainer Stropek</a:t>
            </a:r>
          </a:p>
          <a:p>
            <a:pPr lvl="1"/>
            <a:r>
              <a:rPr lang="en-US" dirty="0"/>
              <a:t>Developer, Entrepreneur</a:t>
            </a:r>
          </a:p>
          <a:p>
            <a:pPr lvl="1"/>
            <a:r>
              <a:rPr lang="en-US" dirty="0"/>
              <a:t>MVP Microsoft Azure</a:t>
            </a:r>
          </a:p>
          <a:p>
            <a:pPr lvl="1"/>
            <a:r>
              <a:rPr lang="en-US" dirty="0"/>
              <a:t>MVP Development Technologies</a:t>
            </a:r>
          </a:p>
          <a:p>
            <a:pPr lvl="1"/>
            <a:r>
              <a:rPr lang="en-US" dirty="0"/>
              <a:t>MS Regional Director</a:t>
            </a:r>
          </a:p>
          <a:p>
            <a:pPr lvl="1"/>
            <a:r>
              <a:rPr lang="en-US" dirty="0"/>
              <a:t>Senior Consultant IT-Visions</a:t>
            </a:r>
          </a:p>
          <a:p>
            <a:r>
              <a:rPr lang="en-US" dirty="0"/>
              <a:t>Contact</a:t>
            </a:r>
          </a:p>
          <a:p>
            <a:pPr lvl="1"/>
            <a:r>
              <a:rPr lang="en-US" dirty="0"/>
              <a:t>software architects </a:t>
            </a:r>
            <a:r>
              <a:rPr lang="en-US" dirty="0" err="1"/>
              <a:t>gmbh</a:t>
            </a:r>
            <a:br>
              <a:rPr lang="en-US" dirty="0"/>
            </a:br>
            <a:r>
              <a:rPr lang="en-US" dirty="0">
                <a:hlinkClick r:id="rId2"/>
              </a:rPr>
              <a:t>rainer@timecockpit.com</a:t>
            </a:r>
            <a:br>
              <a:rPr lang="en-US" dirty="0"/>
            </a:br>
            <a:r>
              <a:rPr lang="en-US" dirty="0"/>
              <a:t>Twitter: @</a:t>
            </a:r>
            <a:r>
              <a:rPr lang="en-US" dirty="0" err="1"/>
              <a:t>rstropek</a:t>
            </a:r>
            <a:endParaRPr lang="en-US" dirty="0"/>
          </a:p>
        </p:txBody>
      </p:sp>
      <p:pic>
        <p:nvPicPr>
          <p:cNvPr id="16" name="Inhaltsplatzhalter 15"/>
          <p:cNvPicPr>
            <a:picLocks noGrp="1" noChangeAspect="1"/>
          </p:cNvPicPr>
          <p:nvPr>
            <p:ph sz="quarter" idx="13"/>
          </p:nvPr>
        </p:nvPicPr>
        <p:blipFill>
          <a:blip r:embed="rId3" cstate="email">
            <a:extLst>
              <a:ext uri="{28A0092B-C50C-407E-A947-70E740481C1C}">
                <a14:useLocalDpi xmlns:a14="http://schemas.microsoft.com/office/drawing/2010/main" val="0"/>
              </a:ext>
            </a:extLst>
          </a:blip>
          <a:stretch>
            <a:fillRect/>
          </a:stretch>
        </p:blipFill>
        <p:spPr>
          <a:xfrm>
            <a:off x="5076131" y="1275607"/>
            <a:ext cx="3240285" cy="2160190"/>
          </a:xfrm>
        </p:spPr>
      </p:pic>
      <p:sp>
        <p:nvSpPr>
          <p:cNvPr id="20" name="Textplatzhalter 19"/>
          <p:cNvSpPr>
            <a:spLocks noGrp="1"/>
          </p:cNvSpPr>
          <p:nvPr>
            <p:ph type="body" sz="quarter" idx="23"/>
          </p:nvPr>
        </p:nvSpPr>
        <p:spPr/>
        <p:txBody>
          <a:bodyPr/>
          <a:lstStyle/>
          <a:p>
            <a:endParaRPr lang="en-US"/>
          </a:p>
        </p:txBody>
      </p:sp>
      <p:sp>
        <p:nvSpPr>
          <p:cNvPr id="21" name="Textplatzhalter 20"/>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30041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sz="4800"/>
              <a:t>Azure Resource Manager</a:t>
            </a:r>
          </a:p>
        </p:txBody>
      </p:sp>
      <p:sp>
        <p:nvSpPr>
          <p:cNvPr id="3" name="Textplatzhalter 2"/>
          <p:cNvSpPr>
            <a:spLocks noGrp="1"/>
          </p:cNvSpPr>
          <p:nvPr>
            <p:ph type="body" sz="quarter" idx="25"/>
          </p:nvPr>
        </p:nvSpPr>
        <p:spPr/>
        <p:txBody>
          <a:bodyPr/>
          <a:lstStyle/>
          <a:p>
            <a:r>
              <a:rPr lang="en-US"/>
              <a:t>Why do we need ARM?</a:t>
            </a:r>
          </a:p>
        </p:txBody>
      </p:sp>
    </p:spTree>
    <p:extLst>
      <p:ext uri="{BB962C8B-B14F-4D97-AF65-F5344CB8AC3E}">
        <p14:creationId xmlns:p14="http://schemas.microsoft.com/office/powerpoint/2010/main" val="185497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a:t>In the Early Days…</a:t>
            </a:r>
            <a:endParaRPr lang="de-AT" dirty="0"/>
          </a:p>
        </p:txBody>
      </p:sp>
      <p:sp>
        <p:nvSpPr>
          <p:cNvPr id="3" name="Inhaltsplatzhalter 2"/>
          <p:cNvSpPr>
            <a:spLocks noGrp="1"/>
          </p:cNvSpPr>
          <p:nvPr>
            <p:ph sz="quarter" idx="12"/>
          </p:nvPr>
        </p:nvSpPr>
        <p:spPr/>
        <p:txBody>
          <a:bodyPr/>
          <a:lstStyle/>
          <a:p>
            <a:r>
              <a:rPr lang="en-US" sz="2000" i="1" dirty="0">
                <a:solidFill>
                  <a:schemeClr val="accent2"/>
                </a:solidFill>
              </a:rPr>
              <a:t>Azure Service Management API</a:t>
            </a:r>
            <a:r>
              <a:rPr lang="en-US" sz="2000" dirty="0">
                <a:solidFill>
                  <a:schemeClr val="accent2"/>
                </a:solidFill>
              </a:rPr>
              <a:t> </a:t>
            </a:r>
            <a:r>
              <a:rPr lang="en-US" sz="2000" dirty="0"/>
              <a:t>was the version 1 that provided programmatic access for functionality in the Azure platform</a:t>
            </a:r>
          </a:p>
          <a:p>
            <a:pPr>
              <a:spcBef>
                <a:spcPts val="600"/>
              </a:spcBef>
            </a:pPr>
            <a:r>
              <a:rPr lang="en-US" sz="2000" dirty="0"/>
              <a:t>Very </a:t>
            </a:r>
            <a:r>
              <a:rPr lang="en-US" sz="2000" dirty="0">
                <a:solidFill>
                  <a:schemeClr val="accent2"/>
                </a:solidFill>
              </a:rPr>
              <a:t>limited functionality</a:t>
            </a:r>
          </a:p>
          <a:p>
            <a:pPr lvl="1"/>
            <a:r>
              <a:rPr lang="en-US" sz="1200" dirty="0"/>
              <a:t>Examples: ASM can be used to configure Cloud Services, Storage accounts, Virtual Networks</a:t>
            </a:r>
          </a:p>
          <a:p>
            <a:pPr lvl="1"/>
            <a:r>
              <a:rPr lang="en-US" sz="1200" dirty="0"/>
              <a:t>No way to target multi-region or multi-service in a single script</a:t>
            </a:r>
          </a:p>
          <a:p>
            <a:pPr>
              <a:spcBef>
                <a:spcPts val="600"/>
              </a:spcBef>
            </a:pPr>
            <a:r>
              <a:rPr lang="en-US" dirty="0">
                <a:solidFill>
                  <a:schemeClr val="accent2"/>
                </a:solidFill>
              </a:rPr>
              <a:t>No consistency </a:t>
            </a:r>
            <a:r>
              <a:rPr lang="en-US" dirty="0"/>
              <a:t>in the API exposed by services</a:t>
            </a:r>
          </a:p>
          <a:p>
            <a:pPr lvl="1"/>
            <a:r>
              <a:rPr lang="en-US" sz="1200" dirty="0"/>
              <a:t>XML, some used JSON</a:t>
            </a:r>
          </a:p>
          <a:p>
            <a:pPr>
              <a:spcBef>
                <a:spcPts val="600"/>
              </a:spcBef>
            </a:pPr>
            <a:r>
              <a:rPr lang="en-US" dirty="0">
                <a:solidFill>
                  <a:schemeClr val="accent2"/>
                </a:solidFill>
              </a:rPr>
              <a:t>Limited access control</a:t>
            </a:r>
            <a:endParaRPr lang="en-US" dirty="0"/>
          </a:p>
          <a:p>
            <a:pPr lvl="1"/>
            <a:r>
              <a:rPr lang="en-US" sz="1200" dirty="0"/>
              <a:t>Subscription co-administrator for providing user access</a:t>
            </a:r>
          </a:p>
          <a:p>
            <a:pPr>
              <a:spcBef>
                <a:spcPts val="600"/>
              </a:spcBef>
            </a:pPr>
            <a:r>
              <a:rPr lang="en-US" dirty="0">
                <a:solidFill>
                  <a:schemeClr val="accent2"/>
                </a:solidFill>
              </a:rPr>
              <a:t>Limited auditing available </a:t>
            </a:r>
            <a:r>
              <a:rPr lang="en-US" dirty="0"/>
              <a:t>from the portal</a:t>
            </a:r>
          </a:p>
          <a:p>
            <a:pPr>
              <a:spcBef>
                <a:spcPts val="600"/>
              </a:spcBef>
            </a:pPr>
            <a:r>
              <a:rPr lang="en-US" dirty="0"/>
              <a:t>Hard to organize </a:t>
            </a:r>
            <a:r>
              <a:rPr lang="en-US" dirty="0">
                <a:solidFill>
                  <a:schemeClr val="accent2"/>
                </a:solidFill>
              </a:rPr>
              <a:t>lots of resources </a:t>
            </a:r>
            <a:r>
              <a:rPr lang="en-US" dirty="0"/>
              <a:t>across the organization</a:t>
            </a:r>
          </a:p>
          <a:p>
            <a:pPr marL="6900" indent="0">
              <a:buNone/>
            </a:pPr>
            <a:endParaRPr lang="de-AT" sz="2000" dirty="0"/>
          </a:p>
        </p:txBody>
      </p:sp>
      <p:sp>
        <p:nvSpPr>
          <p:cNvPr id="7" name="Textplatzhalter 6"/>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677561242"/>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759720" y="330689"/>
            <a:ext cx="7238378" cy="4482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7232" tIns="67232" rIns="25215" bIns="25215" rtlCol="0" anchor="b" anchorCtr="0"/>
          <a:lstStyle/>
          <a:p>
            <a:pPr algn="ctr" defTabSz="685529"/>
            <a:endParaRPr lang="en-US" sz="588" dirty="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idx="4294967295"/>
          </p:nvPr>
        </p:nvSpPr>
        <p:spPr>
          <a:xfrm>
            <a:off x="225272" y="1002114"/>
            <a:ext cx="1624325" cy="2267584"/>
          </a:xfrm>
          <a:prstGeom prst="rect">
            <a:avLst/>
          </a:prstGeom>
        </p:spPr>
        <p:txBody>
          <a:bodyPr>
            <a:noAutofit/>
          </a:bodyPr>
          <a:lstStyle/>
          <a:p>
            <a:pPr marL="0" indent="0">
              <a:buNone/>
            </a:pPr>
            <a:r>
              <a:rPr lang="en-US" sz="1800" dirty="0"/>
              <a:t>Consistent Management Layer</a:t>
            </a:r>
            <a:endParaRPr lang="en-US" sz="1350" dirty="0"/>
          </a:p>
        </p:txBody>
      </p:sp>
      <p:grpSp>
        <p:nvGrpSpPr>
          <p:cNvPr id="1196" name="Group 1195"/>
          <p:cNvGrpSpPr/>
          <p:nvPr/>
        </p:nvGrpSpPr>
        <p:grpSpPr>
          <a:xfrm>
            <a:off x="1916670" y="458573"/>
            <a:ext cx="6948209" cy="4141022"/>
            <a:chOff x="2805240" y="470794"/>
            <a:chExt cx="9450047" cy="5632077"/>
          </a:xfrm>
        </p:grpSpPr>
        <p:pic>
          <p:nvPicPr>
            <p:cNvPr id="460" name="Picture 459"/>
            <p:cNvPicPr>
              <a:picLocks noChangeAspect="1"/>
            </p:cNvPicPr>
            <p:nvPr/>
          </p:nvPicPr>
          <p:blipFill>
            <a:blip r:embed="rId3"/>
            <a:stretch>
              <a:fillRect/>
            </a:stretch>
          </p:blipFill>
          <p:spPr>
            <a:xfrm>
              <a:off x="2805240" y="470794"/>
              <a:ext cx="9450047" cy="5632077"/>
            </a:xfrm>
            <a:prstGeom prst="rect">
              <a:avLst/>
            </a:prstGeom>
          </p:spPr>
        </p:pic>
        <p:sp>
          <p:nvSpPr>
            <p:cNvPr id="1195" name="Rectangle 1194"/>
            <p:cNvSpPr/>
            <p:nvPr/>
          </p:nvSpPr>
          <p:spPr>
            <a:xfrm>
              <a:off x="2860952" y="1573117"/>
              <a:ext cx="3837607" cy="202920"/>
            </a:xfrm>
            <a:prstGeom prst="rect">
              <a:avLst/>
            </a:prstGeom>
            <a:solidFill>
              <a:srgbClr val="8DC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76" b="1" cap="all" dirty="0"/>
                <a:t>Azure Resource Manager API</a:t>
              </a:r>
            </a:p>
          </p:txBody>
        </p:sp>
      </p:grpSp>
    </p:spTree>
    <p:extLst>
      <p:ext uri="{BB962C8B-B14F-4D97-AF65-F5344CB8AC3E}">
        <p14:creationId xmlns:p14="http://schemas.microsoft.com/office/powerpoint/2010/main" val="52219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Areas of Focus</a:t>
            </a:r>
          </a:p>
        </p:txBody>
      </p:sp>
      <p:sp>
        <p:nvSpPr>
          <p:cNvPr id="2" name="Textplatzhalter 1"/>
          <p:cNvSpPr>
            <a:spLocks noGrp="1"/>
          </p:cNvSpPr>
          <p:nvPr>
            <p:ph type="body" sz="quarter" idx="23"/>
          </p:nvPr>
        </p:nvSpPr>
        <p:spPr/>
        <p:txBody>
          <a:bodyPr/>
          <a:lstStyle/>
          <a:p>
            <a:endParaRPr lang="de-AT"/>
          </a:p>
        </p:txBody>
      </p:sp>
      <p:grpSp>
        <p:nvGrpSpPr>
          <p:cNvPr id="13" name="Group 12"/>
          <p:cNvGrpSpPr/>
          <p:nvPr/>
        </p:nvGrpSpPr>
        <p:grpSpPr>
          <a:xfrm>
            <a:off x="594115" y="1675326"/>
            <a:ext cx="2167502" cy="2096725"/>
            <a:chOff x="1646237" y="2506662"/>
            <a:chExt cx="2276475" cy="2247459"/>
          </a:xfrm>
        </p:grpSpPr>
        <p:pic>
          <p:nvPicPr>
            <p:cNvPr id="6" name="Picture 5"/>
            <p:cNvPicPr>
              <a:picLocks noChangeAspect="1"/>
            </p:cNvPicPr>
            <p:nvPr/>
          </p:nvPicPr>
          <p:blipFill>
            <a:blip r:embed="rId3"/>
            <a:stretch>
              <a:fillRect/>
            </a:stretch>
          </p:blipFill>
          <p:spPr>
            <a:xfrm>
              <a:off x="1646237" y="2506662"/>
              <a:ext cx="2276475" cy="1638300"/>
            </a:xfrm>
            <a:prstGeom prst="rect">
              <a:avLst/>
            </a:prstGeom>
          </p:spPr>
        </p:pic>
        <p:sp>
          <p:nvSpPr>
            <p:cNvPr id="9" name="TextBox 8"/>
            <p:cNvSpPr txBox="1"/>
            <p:nvPr/>
          </p:nvSpPr>
          <p:spPr>
            <a:xfrm>
              <a:off x="2294261" y="4259263"/>
              <a:ext cx="102767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Deploy</a:t>
              </a:r>
            </a:p>
          </p:txBody>
        </p:sp>
      </p:grpSp>
      <p:grpSp>
        <p:nvGrpSpPr>
          <p:cNvPr id="14" name="Group 13"/>
          <p:cNvGrpSpPr/>
          <p:nvPr/>
        </p:nvGrpSpPr>
        <p:grpSpPr>
          <a:xfrm>
            <a:off x="3195848" y="1762867"/>
            <a:ext cx="2394229" cy="1963096"/>
            <a:chOff x="5075237" y="2625724"/>
            <a:chExt cx="2514600" cy="2104223"/>
          </a:xfrm>
        </p:grpSpPr>
        <p:pic>
          <p:nvPicPr>
            <p:cNvPr id="7" name="Picture 6"/>
            <p:cNvPicPr>
              <a:picLocks noChangeAspect="1"/>
            </p:cNvPicPr>
            <p:nvPr/>
          </p:nvPicPr>
          <p:blipFill>
            <a:blip r:embed="rId4"/>
            <a:stretch>
              <a:fillRect/>
            </a:stretch>
          </p:blipFill>
          <p:spPr>
            <a:xfrm>
              <a:off x="5075237" y="2625724"/>
              <a:ext cx="2514600" cy="1400175"/>
            </a:xfrm>
            <a:prstGeom prst="rect">
              <a:avLst/>
            </a:prstGeom>
          </p:spPr>
        </p:pic>
        <p:sp>
          <p:nvSpPr>
            <p:cNvPr id="11" name="TextBox 10"/>
            <p:cNvSpPr txBox="1"/>
            <p:nvPr/>
          </p:nvSpPr>
          <p:spPr>
            <a:xfrm>
              <a:off x="5702726" y="4235089"/>
              <a:ext cx="1228223"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Organize</a:t>
              </a:r>
            </a:p>
          </p:txBody>
        </p:sp>
      </p:grpSp>
      <p:grpSp>
        <p:nvGrpSpPr>
          <p:cNvPr id="15" name="Group 14"/>
          <p:cNvGrpSpPr/>
          <p:nvPr/>
        </p:nvGrpSpPr>
        <p:grpSpPr>
          <a:xfrm>
            <a:off x="5972664" y="1808389"/>
            <a:ext cx="2521195" cy="1927888"/>
            <a:chOff x="8961437" y="2687636"/>
            <a:chExt cx="2647950" cy="2066484"/>
          </a:xfrm>
        </p:grpSpPr>
        <p:pic>
          <p:nvPicPr>
            <p:cNvPr id="8" name="Picture 7"/>
            <p:cNvPicPr>
              <a:picLocks noChangeAspect="1"/>
            </p:cNvPicPr>
            <p:nvPr/>
          </p:nvPicPr>
          <p:blipFill>
            <a:blip r:embed="rId5"/>
            <a:stretch>
              <a:fillRect/>
            </a:stretch>
          </p:blipFill>
          <p:spPr>
            <a:xfrm>
              <a:off x="8961437" y="2687636"/>
              <a:ext cx="2647950" cy="1276350"/>
            </a:xfrm>
            <a:prstGeom prst="rect">
              <a:avLst/>
            </a:prstGeom>
          </p:spPr>
        </p:pic>
        <p:sp>
          <p:nvSpPr>
            <p:cNvPr id="12" name="TextBox 11"/>
            <p:cNvSpPr txBox="1"/>
            <p:nvPr/>
          </p:nvSpPr>
          <p:spPr>
            <a:xfrm>
              <a:off x="9753797" y="4259262"/>
              <a:ext cx="1063230" cy="494858"/>
            </a:xfrm>
            <a:prstGeom prst="rect">
              <a:avLst/>
            </a:prstGeom>
            <a:noFill/>
          </p:spPr>
          <p:txBody>
            <a:bodyPr wrap="none" lIns="134464" tIns="107571" rIns="134464" bIns="107571" rtlCol="0">
              <a:spAutoFit/>
            </a:bodyPr>
            <a:lstStyle/>
            <a:p>
              <a:pPr algn="ctr">
                <a:lnSpc>
                  <a:spcPct val="90000"/>
                </a:lnSpc>
                <a:spcAft>
                  <a:spcPts val="441"/>
                </a:spcAft>
              </a:pPr>
              <a:r>
                <a:rPr lang="en-US" sz="1765" dirty="0">
                  <a:gradFill>
                    <a:gsLst>
                      <a:gs pos="2917">
                        <a:schemeClr val="tx1"/>
                      </a:gs>
                      <a:gs pos="30000">
                        <a:schemeClr val="tx1"/>
                      </a:gs>
                    </a:gsLst>
                    <a:lin ang="5400000" scaled="0"/>
                  </a:gradFill>
                </a:rPr>
                <a:t>Control</a:t>
              </a:r>
            </a:p>
          </p:txBody>
        </p:sp>
      </p:grpSp>
    </p:spTree>
    <p:extLst>
      <p:ext uri="{BB962C8B-B14F-4D97-AF65-F5344CB8AC3E}">
        <p14:creationId xmlns:p14="http://schemas.microsoft.com/office/powerpoint/2010/main" val="358988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US" dirty="0"/>
              <a:t>Deploying with ARM</a:t>
            </a:r>
            <a:endParaRPr lang="de-AT" dirty="0"/>
          </a:p>
        </p:txBody>
      </p:sp>
      <p:sp>
        <p:nvSpPr>
          <p:cNvPr id="5" name="Inhaltsplatzhalter 4"/>
          <p:cNvSpPr>
            <a:spLocks noGrp="1"/>
          </p:cNvSpPr>
          <p:nvPr>
            <p:ph sz="quarter" idx="12"/>
          </p:nvPr>
        </p:nvSpPr>
        <p:spPr/>
        <p:txBody>
          <a:bodyPr/>
          <a:lstStyle/>
          <a:p>
            <a:r>
              <a:rPr lang="en-US" dirty="0"/>
              <a:t>template-driven</a:t>
            </a:r>
          </a:p>
          <a:p>
            <a:r>
              <a:rPr lang="en-US" dirty="0"/>
              <a:t>declarative</a:t>
            </a:r>
          </a:p>
          <a:p>
            <a:r>
              <a:rPr lang="en-US" dirty="0"/>
              <a:t>idempotent</a:t>
            </a:r>
          </a:p>
          <a:p>
            <a:r>
              <a:rPr lang="en-US" dirty="0"/>
              <a:t>multi-service</a:t>
            </a:r>
          </a:p>
          <a:p>
            <a:r>
              <a:rPr lang="en-US" dirty="0"/>
              <a:t>multi-region</a:t>
            </a:r>
          </a:p>
          <a:p>
            <a:r>
              <a:rPr lang="en-US" dirty="0"/>
              <a:t>extensible</a:t>
            </a:r>
          </a:p>
        </p:txBody>
      </p:sp>
      <p:sp>
        <p:nvSpPr>
          <p:cNvPr id="6" name="Textplatzhalter 5"/>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1208102703"/>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6"/>
          </p:nvPr>
        </p:nvSpPr>
        <p:spPr/>
        <p:txBody>
          <a:bodyPr/>
          <a:lstStyle/>
          <a:p>
            <a:r>
              <a:rPr lang="en-US"/>
              <a:t>Windows</a:t>
            </a:r>
          </a:p>
        </p:txBody>
      </p:sp>
      <p:sp>
        <p:nvSpPr>
          <p:cNvPr id="3" name="Textplatzhalter 2"/>
          <p:cNvSpPr>
            <a:spLocks noGrp="1"/>
          </p:cNvSpPr>
          <p:nvPr>
            <p:ph type="body" sz="quarter" idx="24"/>
          </p:nvPr>
        </p:nvSpPr>
        <p:spPr/>
        <p:txBody>
          <a:bodyPr/>
          <a:lstStyle/>
          <a:p>
            <a:r>
              <a:rPr lang="en-US" dirty="0">
                <a:hlinkClick r:id="rId2"/>
              </a:rPr>
              <a:t>01-Simple-Windows-VM</a:t>
            </a:r>
            <a:endParaRPr lang="en-US" dirty="0"/>
          </a:p>
          <a:p>
            <a:pPr lvl="1"/>
            <a:r>
              <a:rPr lang="en-US" dirty="0"/>
              <a:t>JSON ARM Template</a:t>
            </a:r>
          </a:p>
          <a:p>
            <a:pPr lvl="1"/>
            <a:r>
              <a:rPr lang="en-US" dirty="0"/>
              <a:t>Edit in </a:t>
            </a:r>
            <a:r>
              <a:rPr lang="en-US" dirty="0" err="1"/>
              <a:t>VSCode</a:t>
            </a:r>
            <a:endParaRPr lang="en-US" dirty="0"/>
          </a:p>
          <a:p>
            <a:pPr lvl="1"/>
            <a:r>
              <a:rPr lang="en-US" dirty="0"/>
              <a:t>Imperative PowerShell</a:t>
            </a:r>
          </a:p>
          <a:p>
            <a:r>
              <a:rPr lang="en-US" dirty="0"/>
              <a:t>Azure Resource Explorer</a:t>
            </a:r>
          </a:p>
          <a:p>
            <a:pPr lvl="1"/>
            <a:r>
              <a:rPr lang="en-US" dirty="0">
                <a:hlinkClick r:id="rId3"/>
              </a:rPr>
              <a:t>https://resources.azure.com/</a:t>
            </a:r>
            <a:endParaRPr lang="en-US" dirty="0"/>
          </a:p>
          <a:p>
            <a:r>
              <a:rPr lang="en-US" dirty="0"/>
              <a:t>Templates in Azure Portal</a:t>
            </a:r>
          </a:p>
          <a:p>
            <a:pPr lvl="1"/>
            <a:r>
              <a:rPr lang="en-US" dirty="0"/>
              <a:t>Get template from deployment</a:t>
            </a:r>
          </a:p>
          <a:p>
            <a:pPr lvl="1"/>
            <a:r>
              <a:rPr lang="en-US" dirty="0"/>
              <a:t>Generate scripts (PS and CLI)</a:t>
            </a:r>
          </a:p>
          <a:p>
            <a:pPr lvl="1"/>
            <a:r>
              <a:rPr lang="en-US" dirty="0"/>
              <a:t>Template Mgmt. in Portal</a:t>
            </a:r>
          </a:p>
          <a:p>
            <a:r>
              <a:rPr lang="en-US" dirty="0"/>
              <a:t>Edit and create in VS2017</a:t>
            </a:r>
          </a:p>
        </p:txBody>
      </p:sp>
      <p:sp>
        <p:nvSpPr>
          <p:cNvPr id="8" name="Text Placeholder 7"/>
          <p:cNvSpPr>
            <a:spLocks noGrp="1"/>
          </p:cNvSpPr>
          <p:nvPr>
            <p:ph type="body" sz="quarter" idx="25"/>
          </p:nvPr>
        </p:nvSpPr>
        <p:spPr/>
        <p:txBody>
          <a:bodyPr/>
          <a:lstStyle/>
          <a:p>
            <a:endParaRPr lang="de-AT"/>
          </a:p>
        </p:txBody>
      </p:sp>
      <p:sp>
        <p:nvSpPr>
          <p:cNvPr id="9" name="Text Placeholder 8"/>
          <p:cNvSpPr>
            <a:spLocks noGrp="1"/>
          </p:cNvSpPr>
          <p:nvPr>
            <p:ph type="body" sz="quarter" idx="26"/>
          </p:nvPr>
        </p:nvSpPr>
        <p:spPr/>
        <p:txBody>
          <a:bodyPr/>
          <a:lstStyle/>
          <a:p>
            <a:endParaRPr lang="de-AT"/>
          </a:p>
        </p:txBody>
      </p:sp>
    </p:spTree>
    <p:extLst>
      <p:ext uri="{BB962C8B-B14F-4D97-AF65-F5344CB8AC3E}">
        <p14:creationId xmlns:p14="http://schemas.microsoft.com/office/powerpoint/2010/main" val="2646869833"/>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AT" dirty="0"/>
              <a:t>Helper Scripts</a:t>
            </a:r>
          </a:p>
        </p:txBody>
      </p:sp>
      <p:sp>
        <p:nvSpPr>
          <p:cNvPr id="7" name="Content Placeholder 6"/>
          <p:cNvSpPr>
            <a:spLocks noGrp="1"/>
          </p:cNvSpPr>
          <p:nvPr>
            <p:ph sz="quarter" idx="22"/>
          </p:nvPr>
        </p:nvSpPr>
        <p:spPr/>
        <p:txBody>
          <a:bodyPr/>
          <a:lstStyle/>
          <a:p>
            <a:r>
              <a:rPr lang="de-AT" i="1" dirty="0"/>
              <a:t># </a:t>
            </a:r>
            <a:r>
              <a:rPr lang="de-AT" i="1" dirty="0" err="1"/>
              <a:t>Get</a:t>
            </a:r>
            <a:r>
              <a:rPr lang="de-AT" i="1" dirty="0"/>
              <a:t> </a:t>
            </a:r>
            <a:r>
              <a:rPr lang="de-AT" i="1" dirty="0" err="1"/>
              <a:t>available</a:t>
            </a:r>
            <a:r>
              <a:rPr lang="de-AT" i="1" dirty="0"/>
              <a:t> </a:t>
            </a:r>
            <a:r>
              <a:rPr lang="de-AT" i="1" dirty="0" err="1"/>
              <a:t>regions</a:t>
            </a:r>
            <a:endParaRPr lang="de-AT" i="1" dirty="0"/>
          </a:p>
          <a:p>
            <a:r>
              <a:rPr lang="de-AT" dirty="0"/>
              <a:t>((</a:t>
            </a:r>
            <a:r>
              <a:rPr lang="de-AT" dirty="0" err="1"/>
              <a:t>Get-AzureRmResourceProvider</a:t>
            </a:r>
            <a:r>
              <a:rPr lang="de-AT" dirty="0"/>
              <a:t> -</a:t>
            </a:r>
            <a:r>
              <a:rPr lang="de-AT" dirty="0" err="1"/>
              <a:t>ProviderNamespace</a:t>
            </a:r>
            <a:r>
              <a:rPr lang="de-AT" dirty="0"/>
              <a:t> </a:t>
            </a:r>
            <a:r>
              <a:rPr lang="de-AT" dirty="0" err="1"/>
              <a:t>Microsoft.Web</a:t>
            </a:r>
            <a:r>
              <a:rPr lang="de-AT" dirty="0"/>
              <a:t>).</a:t>
            </a:r>
            <a:r>
              <a:rPr lang="de-AT" dirty="0" err="1"/>
              <a:t>ResourceTypes</a:t>
            </a:r>
            <a:r>
              <a:rPr lang="de-AT" dirty="0"/>
              <a:t> | </a:t>
            </a:r>
            <a:r>
              <a:rPr lang="de-AT" dirty="0" err="1"/>
              <a:t>Where-Object</a:t>
            </a:r>
            <a:r>
              <a:rPr lang="de-AT" dirty="0"/>
              <a:t> </a:t>
            </a:r>
            <a:r>
              <a:rPr lang="de-AT" dirty="0" err="1"/>
              <a:t>ResourceTypeName</a:t>
            </a:r>
            <a:r>
              <a:rPr lang="de-AT" dirty="0"/>
              <a:t> -</a:t>
            </a:r>
            <a:r>
              <a:rPr lang="de-AT" dirty="0" err="1"/>
              <a:t>eq</a:t>
            </a:r>
            <a:r>
              <a:rPr lang="de-AT" dirty="0"/>
              <a:t> </a:t>
            </a:r>
            <a:r>
              <a:rPr lang="de-AT" dirty="0" err="1"/>
              <a:t>sites</a:t>
            </a:r>
            <a:r>
              <a:rPr lang="de-AT" dirty="0"/>
              <a:t>).Locations</a:t>
            </a:r>
          </a:p>
          <a:p>
            <a:endParaRPr lang="de-AT" dirty="0"/>
          </a:p>
          <a:p>
            <a:r>
              <a:rPr lang="de-AT" i="1" dirty="0"/>
              <a:t># Find </a:t>
            </a:r>
            <a:r>
              <a:rPr lang="de-AT" i="1" dirty="0" err="1"/>
              <a:t>publisher</a:t>
            </a:r>
            <a:endParaRPr lang="de-AT" i="1" dirty="0"/>
          </a:p>
          <a:p>
            <a:r>
              <a:rPr lang="en-US" dirty="0"/>
              <a:t>Get-</a:t>
            </a:r>
            <a:r>
              <a:rPr lang="en-US" dirty="0" err="1"/>
              <a:t>AzureRmVMImagePublisher</a:t>
            </a:r>
            <a:r>
              <a:rPr lang="en-US" dirty="0"/>
              <a:t> -Location "North Europe" | Where { $_.</a:t>
            </a:r>
            <a:r>
              <a:rPr lang="en-US" dirty="0" err="1"/>
              <a:t>PublisherName</a:t>
            </a:r>
            <a:r>
              <a:rPr lang="en-US" dirty="0"/>
              <a:t> -like "*Canonical" } </a:t>
            </a:r>
          </a:p>
          <a:p>
            <a:endParaRPr lang="de-AT" dirty="0"/>
          </a:p>
          <a:p>
            <a:r>
              <a:rPr lang="de-AT" i="1" dirty="0"/>
              <a:t># Find </a:t>
            </a:r>
            <a:r>
              <a:rPr lang="de-AT" i="1" dirty="0" err="1"/>
              <a:t>offer</a:t>
            </a:r>
            <a:endParaRPr lang="de-AT" i="1" dirty="0"/>
          </a:p>
          <a:p>
            <a:r>
              <a:rPr lang="de-AT" dirty="0" err="1"/>
              <a:t>Get-AzureRmVMImageOffer</a:t>
            </a:r>
            <a:r>
              <a:rPr lang="de-AT" dirty="0"/>
              <a:t> -Location "North Europe" -</a:t>
            </a:r>
            <a:r>
              <a:rPr lang="de-AT" dirty="0" err="1"/>
              <a:t>PublisherName</a:t>
            </a:r>
            <a:r>
              <a:rPr lang="de-AT" dirty="0"/>
              <a:t> "</a:t>
            </a:r>
            <a:r>
              <a:rPr lang="de-AT" dirty="0" err="1"/>
              <a:t>Canonical</a:t>
            </a:r>
            <a:r>
              <a:rPr lang="de-AT" dirty="0"/>
              <a:t>" | </a:t>
            </a:r>
            <a:r>
              <a:rPr lang="de-AT" dirty="0" err="1"/>
              <a:t>Where</a:t>
            </a:r>
            <a:r>
              <a:rPr lang="de-AT" dirty="0"/>
              <a:t> { $_.</a:t>
            </a:r>
            <a:r>
              <a:rPr lang="de-AT" dirty="0" err="1"/>
              <a:t>Offer</a:t>
            </a:r>
            <a:r>
              <a:rPr lang="de-AT" dirty="0"/>
              <a:t> -like "*Ubuntu*" }</a:t>
            </a:r>
          </a:p>
          <a:p>
            <a:endParaRPr lang="de-AT" dirty="0"/>
          </a:p>
          <a:p>
            <a:r>
              <a:rPr lang="de-AT" i="1" dirty="0"/>
              <a:t># Find SKU</a:t>
            </a:r>
          </a:p>
          <a:p>
            <a:r>
              <a:rPr lang="en-US" dirty="0"/>
              <a:t>Get-</a:t>
            </a:r>
            <a:r>
              <a:rPr lang="en-US" dirty="0" err="1"/>
              <a:t>AzureRmVMImageSku</a:t>
            </a:r>
            <a:r>
              <a:rPr lang="en-US" dirty="0"/>
              <a:t> -Location "North Europe" -</a:t>
            </a:r>
            <a:r>
              <a:rPr lang="en-US" dirty="0" err="1"/>
              <a:t>PublisherName</a:t>
            </a:r>
            <a:r>
              <a:rPr lang="en-US" dirty="0"/>
              <a:t> "Canonical" -Offer "</a:t>
            </a:r>
            <a:r>
              <a:rPr lang="en-US" dirty="0" err="1"/>
              <a:t>UbuntuServer</a:t>
            </a:r>
            <a:r>
              <a:rPr lang="en-US" dirty="0"/>
              <a:t>" </a:t>
            </a:r>
          </a:p>
          <a:p>
            <a:endParaRPr lang="de-AT" dirty="0"/>
          </a:p>
          <a:p>
            <a:endParaRPr lang="de-AT" dirty="0"/>
          </a:p>
        </p:txBody>
      </p:sp>
      <p:sp>
        <p:nvSpPr>
          <p:cNvPr id="8" name="Text Placeholder 7"/>
          <p:cNvSpPr>
            <a:spLocks noGrp="1"/>
          </p:cNvSpPr>
          <p:nvPr>
            <p:ph type="body" sz="quarter" idx="23"/>
          </p:nvPr>
        </p:nvSpPr>
        <p:spPr/>
        <p:txBody>
          <a:bodyPr/>
          <a:lstStyle/>
          <a:p>
            <a:endParaRPr lang="de-AT"/>
          </a:p>
        </p:txBody>
      </p:sp>
      <p:sp>
        <p:nvSpPr>
          <p:cNvPr id="9" name="Text Placeholder 8"/>
          <p:cNvSpPr>
            <a:spLocks noGrp="1"/>
          </p:cNvSpPr>
          <p:nvPr>
            <p:ph type="body" sz="quarter" idx="24"/>
          </p:nvPr>
        </p:nvSpPr>
        <p:spPr/>
        <p:txBody>
          <a:bodyPr/>
          <a:lstStyle/>
          <a:p>
            <a:endParaRPr lang="de-AT" dirty="0"/>
          </a:p>
        </p:txBody>
      </p:sp>
      <p:sp>
        <p:nvSpPr>
          <p:cNvPr id="10" name="Text Placeholder 9"/>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906671068"/>
      </p:ext>
    </p:extLst>
  </p:cSld>
  <p:clrMapOvr>
    <a:masterClrMapping/>
  </p:clrMapOvr>
  <p:transition spd="slow">
    <p:push/>
  </p:transition>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804</Words>
  <Application>Microsoft Office PowerPoint</Application>
  <PresentationFormat>On-screen Show (16:9)</PresentationFormat>
  <Paragraphs>160</Paragraphs>
  <Slides>18</Slides>
  <Notes>2</Notes>
  <HiddenSlides>2</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18</vt:i4>
      </vt:variant>
    </vt:vector>
  </HeadingPairs>
  <TitlesOfParts>
    <vt:vector size="33" baseType="lpstr">
      <vt:lpstr>ＭＳ Ｐゴシック</vt:lpstr>
      <vt:lpstr>Arial</vt:lpstr>
      <vt:lpstr>Avenir LT Pro 45 Book</vt:lpstr>
      <vt:lpstr>Calibri</vt:lpstr>
      <vt:lpstr>Consolas</vt:lpstr>
      <vt:lpstr>Segoe UI</vt:lpstr>
      <vt:lpstr>Segoe UI Light</vt:lpstr>
      <vt:lpstr>Segoe UI Semilight</vt:lpstr>
      <vt:lpstr>Wingdings</vt:lpstr>
      <vt:lpstr>Wingdings 3</vt:lpstr>
      <vt:lpstr>Larissa-Design</vt:lpstr>
      <vt:lpstr>BUILD CHARCOAL BACKGROUND</vt:lpstr>
      <vt:lpstr>Azure Event</vt:lpstr>
      <vt:lpstr>1_Office Theme</vt:lpstr>
      <vt:lpstr>5-30629_Build_Template_WHITE</vt:lpstr>
      <vt:lpstr>ARM</vt:lpstr>
      <vt:lpstr>Your Host</vt:lpstr>
      <vt:lpstr>Azure Resource Manager</vt:lpstr>
      <vt:lpstr>In the Early Days…</vt:lpstr>
      <vt:lpstr>PowerPoint Presentation</vt:lpstr>
      <vt:lpstr>Areas of Focus</vt:lpstr>
      <vt:lpstr>Deploying with ARM</vt:lpstr>
      <vt:lpstr>PowerPoint Presentation</vt:lpstr>
      <vt:lpstr>Helper Scripts</vt:lpstr>
      <vt:lpstr>Resources</vt:lpstr>
      <vt:lpstr>PowerPoint Presentation</vt:lpstr>
      <vt:lpstr>PowerPoint Presentation</vt:lpstr>
      <vt:lpstr>Azure CLI 2.0</vt:lpstr>
      <vt:lpstr>Support for IaaS and PaaS</vt:lpstr>
      <vt:lpstr>PowerPoint Presentation</vt:lpstr>
      <vt:lpstr>Advanced Concepts, Resources</vt:lpstr>
      <vt:lpstr>Summary</vt:lpstr>
      <vt:lpstr>Q&amp;A</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558</cp:revision>
  <dcterms:created xsi:type="dcterms:W3CDTF">2008-12-21T08:14:37Z</dcterms:created>
  <dcterms:modified xsi:type="dcterms:W3CDTF">2017-06-14T09:35:44Z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